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3"/>
  </p:notesMasterIdLst>
  <p:handoutMasterIdLst>
    <p:handoutMasterId r:id="rId74"/>
  </p:handoutMasterIdLst>
  <p:sldIdLst>
    <p:sldId id="274" r:id="rId5"/>
    <p:sldId id="297" r:id="rId6"/>
    <p:sldId id="268" r:id="rId7"/>
    <p:sldId id="304" r:id="rId8"/>
    <p:sldId id="340" r:id="rId9"/>
    <p:sldId id="341" r:id="rId10"/>
    <p:sldId id="342" r:id="rId11"/>
    <p:sldId id="298" r:id="rId12"/>
    <p:sldId id="314" r:id="rId13"/>
    <p:sldId id="343" r:id="rId14"/>
    <p:sldId id="344" r:id="rId15"/>
    <p:sldId id="345" r:id="rId16"/>
    <p:sldId id="351" r:id="rId17"/>
    <p:sldId id="352" r:id="rId18"/>
    <p:sldId id="346" r:id="rId19"/>
    <p:sldId id="347" r:id="rId20"/>
    <p:sldId id="348" r:id="rId21"/>
    <p:sldId id="349" r:id="rId22"/>
    <p:sldId id="350" r:id="rId23"/>
    <p:sldId id="353" r:id="rId24"/>
    <p:sldId id="354" r:id="rId25"/>
    <p:sldId id="357" r:id="rId26"/>
    <p:sldId id="355" r:id="rId27"/>
    <p:sldId id="359" r:id="rId28"/>
    <p:sldId id="360" r:id="rId29"/>
    <p:sldId id="358" r:id="rId30"/>
    <p:sldId id="361" r:id="rId31"/>
    <p:sldId id="362" r:id="rId32"/>
    <p:sldId id="356" r:id="rId33"/>
    <p:sldId id="315" r:id="rId34"/>
    <p:sldId id="364" r:id="rId35"/>
    <p:sldId id="339" r:id="rId36"/>
    <p:sldId id="363" r:id="rId37"/>
    <p:sldId id="366" r:id="rId38"/>
    <p:sldId id="367" r:id="rId39"/>
    <p:sldId id="313" r:id="rId40"/>
    <p:sldId id="323" r:id="rId41"/>
    <p:sldId id="321" r:id="rId42"/>
    <p:sldId id="322" r:id="rId43"/>
    <p:sldId id="365" r:id="rId44"/>
    <p:sldId id="368" r:id="rId45"/>
    <p:sldId id="369" r:id="rId46"/>
    <p:sldId id="300" r:id="rId47"/>
    <p:sldId id="301" r:id="rId48"/>
    <p:sldId id="384" r:id="rId49"/>
    <p:sldId id="385" r:id="rId50"/>
    <p:sldId id="302" r:id="rId51"/>
    <p:sldId id="387" r:id="rId52"/>
    <p:sldId id="386" r:id="rId53"/>
    <p:sldId id="388" r:id="rId54"/>
    <p:sldId id="389" r:id="rId55"/>
    <p:sldId id="390" r:id="rId56"/>
    <p:sldId id="391" r:id="rId57"/>
    <p:sldId id="393" r:id="rId58"/>
    <p:sldId id="370" r:id="rId59"/>
    <p:sldId id="374" r:id="rId60"/>
    <p:sldId id="375" r:id="rId61"/>
    <p:sldId id="376" r:id="rId62"/>
    <p:sldId id="377" r:id="rId63"/>
    <p:sldId id="371" r:id="rId64"/>
    <p:sldId id="372" r:id="rId65"/>
    <p:sldId id="373" r:id="rId66"/>
    <p:sldId id="379" r:id="rId67"/>
    <p:sldId id="380" r:id="rId68"/>
    <p:sldId id="381" r:id="rId69"/>
    <p:sldId id="382" r:id="rId70"/>
    <p:sldId id="383" r:id="rId71"/>
    <p:sldId id="272" r:id="rId72"/>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327" autoAdjust="0"/>
  </p:normalViewPr>
  <p:slideViewPr>
    <p:cSldViewPr snapToGrid="0">
      <p:cViewPr varScale="1">
        <p:scale>
          <a:sx n="113" d="100"/>
          <a:sy n="113" d="100"/>
        </p:scale>
        <p:origin x="486"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A9ACC-DA01-4AC6-B71D-6D58699805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3CC58647-F3DF-4387-AF12-5D0ECBB41266}">
      <dgm:prSet phldrT="[Text]" phldr="0"/>
      <dgm:spPr>
        <a:solidFill>
          <a:schemeClr val="tx2"/>
        </a:solidFill>
      </dgm:spPr>
      <dgm:t>
        <a:bodyPr/>
        <a:lstStyle/>
        <a:p>
          <a:r>
            <a:rPr lang="cs-CZ" dirty="0"/>
            <a:t>Person</a:t>
          </a:r>
        </a:p>
      </dgm:t>
    </dgm:pt>
    <dgm:pt modelId="{A6CA2879-E920-4056-A5D9-0DDDF19D9470}" type="parTrans" cxnId="{16519DDF-AEB8-4886-A5A9-3A05143D9F2A}">
      <dgm:prSet/>
      <dgm:spPr/>
      <dgm:t>
        <a:bodyPr/>
        <a:lstStyle/>
        <a:p>
          <a:endParaRPr lang="cs-CZ"/>
        </a:p>
      </dgm:t>
    </dgm:pt>
    <dgm:pt modelId="{F912F69B-31DB-4499-B68D-F32A13873B05}" type="sibTrans" cxnId="{16519DDF-AEB8-4886-A5A9-3A05143D9F2A}">
      <dgm:prSet/>
      <dgm:spPr/>
      <dgm:t>
        <a:bodyPr/>
        <a:lstStyle/>
        <a:p>
          <a:endParaRPr lang="cs-CZ"/>
        </a:p>
      </dgm:t>
    </dgm:pt>
    <dgm:pt modelId="{63676D80-8525-4911-A303-B4A4AC7C6F4B}">
      <dgm:prSet phldrT="[Text]" phldr="0"/>
      <dgm:spPr>
        <a:solidFill>
          <a:schemeClr val="tx2"/>
        </a:solidFill>
      </dgm:spPr>
      <dgm:t>
        <a:bodyPr/>
        <a:lstStyle/>
        <a:p>
          <a:r>
            <a:rPr lang="cs-CZ" dirty="0"/>
            <a:t>natural</a:t>
          </a:r>
        </a:p>
      </dgm:t>
    </dgm:pt>
    <dgm:pt modelId="{8C9A9A23-9529-4665-B778-4D09A0CAFDAE}" type="parTrans" cxnId="{725684BF-7457-456E-B2FE-7B09E536D7DC}">
      <dgm:prSet/>
      <dgm:spPr/>
      <dgm:t>
        <a:bodyPr/>
        <a:lstStyle/>
        <a:p>
          <a:endParaRPr lang="cs-CZ"/>
        </a:p>
      </dgm:t>
    </dgm:pt>
    <dgm:pt modelId="{B4BF2303-0382-4E24-B062-2E246C0E30EE}" type="sibTrans" cxnId="{725684BF-7457-456E-B2FE-7B09E536D7DC}">
      <dgm:prSet/>
      <dgm:spPr/>
      <dgm:t>
        <a:bodyPr/>
        <a:lstStyle/>
        <a:p>
          <a:endParaRPr lang="cs-CZ"/>
        </a:p>
      </dgm:t>
    </dgm:pt>
    <dgm:pt modelId="{888361DF-C291-41B1-8E18-EE42D34CDB67}">
      <dgm:prSet phldrT="[Text]" phldr="0"/>
      <dgm:spPr>
        <a:solidFill>
          <a:schemeClr val="tx2"/>
        </a:solidFill>
      </dgm:spPr>
      <dgm:t>
        <a:bodyPr/>
        <a:lstStyle/>
        <a:p>
          <a:r>
            <a:rPr lang="cs-CZ" dirty="0" err="1"/>
            <a:t>legal</a:t>
          </a:r>
          <a:endParaRPr lang="cs-CZ" dirty="0"/>
        </a:p>
        <a:p>
          <a:r>
            <a:rPr lang="cs-CZ" dirty="0"/>
            <a:t>(</a:t>
          </a:r>
          <a:r>
            <a:rPr lang="cs-CZ" dirty="0" err="1"/>
            <a:t>juridical</a:t>
          </a:r>
          <a:r>
            <a:rPr lang="cs-CZ" dirty="0"/>
            <a:t>, </a:t>
          </a:r>
          <a:r>
            <a:rPr lang="cs-CZ" dirty="0" err="1"/>
            <a:t>artificial</a:t>
          </a:r>
          <a:r>
            <a:rPr lang="cs-CZ" dirty="0"/>
            <a:t>)</a:t>
          </a:r>
        </a:p>
      </dgm:t>
    </dgm:pt>
    <dgm:pt modelId="{F3F82FE9-3AE6-4463-BB53-BF9483514BF1}" type="parTrans" cxnId="{A7E24525-2665-4355-9EEF-2B72335B6B3A}">
      <dgm:prSet/>
      <dgm:spPr/>
      <dgm:t>
        <a:bodyPr/>
        <a:lstStyle/>
        <a:p>
          <a:endParaRPr lang="cs-CZ"/>
        </a:p>
      </dgm:t>
    </dgm:pt>
    <dgm:pt modelId="{40F800E2-5344-4C25-A723-475BA5AE7FED}" type="sibTrans" cxnId="{A7E24525-2665-4355-9EEF-2B72335B6B3A}">
      <dgm:prSet/>
      <dgm:spPr/>
      <dgm:t>
        <a:bodyPr/>
        <a:lstStyle/>
        <a:p>
          <a:endParaRPr lang="cs-CZ"/>
        </a:p>
      </dgm:t>
    </dgm:pt>
    <dgm:pt modelId="{8D455D79-E44F-4C58-A633-6EAA9130EEB8}" type="pres">
      <dgm:prSet presAssocID="{827A9ACC-DA01-4AC6-B71D-6D5869980594}" presName="diagram" presStyleCnt="0">
        <dgm:presLayoutVars>
          <dgm:chPref val="1"/>
          <dgm:dir/>
          <dgm:animOne val="branch"/>
          <dgm:animLvl val="lvl"/>
          <dgm:resizeHandles val="exact"/>
        </dgm:presLayoutVars>
      </dgm:prSet>
      <dgm:spPr/>
    </dgm:pt>
    <dgm:pt modelId="{5F459AEF-57D1-4E19-9A3D-068AD0CFE72C}" type="pres">
      <dgm:prSet presAssocID="{3CC58647-F3DF-4387-AF12-5D0ECBB41266}" presName="root1" presStyleCnt="0"/>
      <dgm:spPr/>
    </dgm:pt>
    <dgm:pt modelId="{A6BACCDE-C97B-441B-8EE6-E9FF9D0A9162}" type="pres">
      <dgm:prSet presAssocID="{3CC58647-F3DF-4387-AF12-5D0ECBB41266}" presName="LevelOneTextNode" presStyleLbl="node0" presStyleIdx="0" presStyleCnt="1">
        <dgm:presLayoutVars>
          <dgm:chPref val="3"/>
        </dgm:presLayoutVars>
      </dgm:prSet>
      <dgm:spPr/>
    </dgm:pt>
    <dgm:pt modelId="{5DD79F33-6112-4F54-A5B0-4107E1CDCB55}" type="pres">
      <dgm:prSet presAssocID="{3CC58647-F3DF-4387-AF12-5D0ECBB41266}" presName="level2hierChild" presStyleCnt="0"/>
      <dgm:spPr/>
    </dgm:pt>
    <dgm:pt modelId="{619A6B7B-7905-40CA-896E-003F0B061284}" type="pres">
      <dgm:prSet presAssocID="{8C9A9A23-9529-4665-B778-4D09A0CAFDAE}" presName="conn2-1" presStyleLbl="parChTrans1D2" presStyleIdx="0" presStyleCnt="2"/>
      <dgm:spPr/>
    </dgm:pt>
    <dgm:pt modelId="{582E5713-2941-4D40-B9F6-8ADDB3F3C32E}" type="pres">
      <dgm:prSet presAssocID="{8C9A9A23-9529-4665-B778-4D09A0CAFDAE}" presName="connTx" presStyleLbl="parChTrans1D2" presStyleIdx="0" presStyleCnt="2"/>
      <dgm:spPr/>
    </dgm:pt>
    <dgm:pt modelId="{C2A22B8A-DE58-41DD-8925-0386CA09390E}" type="pres">
      <dgm:prSet presAssocID="{63676D80-8525-4911-A303-B4A4AC7C6F4B}" presName="root2" presStyleCnt="0"/>
      <dgm:spPr/>
    </dgm:pt>
    <dgm:pt modelId="{E8C1B8C8-3A8B-4900-A6E0-E83BE8B8280F}" type="pres">
      <dgm:prSet presAssocID="{63676D80-8525-4911-A303-B4A4AC7C6F4B}" presName="LevelTwoTextNode" presStyleLbl="node2" presStyleIdx="0" presStyleCnt="2" custScaleX="114786">
        <dgm:presLayoutVars>
          <dgm:chPref val="3"/>
        </dgm:presLayoutVars>
      </dgm:prSet>
      <dgm:spPr/>
    </dgm:pt>
    <dgm:pt modelId="{5AA950A9-0380-4125-AB2F-547C46677820}" type="pres">
      <dgm:prSet presAssocID="{63676D80-8525-4911-A303-B4A4AC7C6F4B}" presName="level3hierChild" presStyleCnt="0"/>
      <dgm:spPr/>
    </dgm:pt>
    <dgm:pt modelId="{FCE2765B-AE20-48FB-8FD5-D021371E4557}" type="pres">
      <dgm:prSet presAssocID="{F3F82FE9-3AE6-4463-BB53-BF9483514BF1}" presName="conn2-1" presStyleLbl="parChTrans1D2" presStyleIdx="1" presStyleCnt="2"/>
      <dgm:spPr/>
    </dgm:pt>
    <dgm:pt modelId="{49AE942D-9AE6-486B-B175-74955F77AA3A}" type="pres">
      <dgm:prSet presAssocID="{F3F82FE9-3AE6-4463-BB53-BF9483514BF1}" presName="connTx" presStyleLbl="parChTrans1D2" presStyleIdx="1" presStyleCnt="2"/>
      <dgm:spPr/>
    </dgm:pt>
    <dgm:pt modelId="{5BEFC2B1-C034-4C58-958E-D6E36F6590FF}" type="pres">
      <dgm:prSet presAssocID="{888361DF-C291-41B1-8E18-EE42D34CDB67}" presName="root2" presStyleCnt="0"/>
      <dgm:spPr/>
    </dgm:pt>
    <dgm:pt modelId="{8FB5B4BB-9268-41CD-BC87-F7505CF31FDA}" type="pres">
      <dgm:prSet presAssocID="{888361DF-C291-41B1-8E18-EE42D34CDB67}" presName="LevelTwoTextNode" presStyleLbl="node2" presStyleIdx="1" presStyleCnt="2" custScaleX="117083">
        <dgm:presLayoutVars>
          <dgm:chPref val="3"/>
        </dgm:presLayoutVars>
      </dgm:prSet>
      <dgm:spPr/>
    </dgm:pt>
    <dgm:pt modelId="{52A6423F-8EE1-4695-8F26-C29E8E8D9DD4}" type="pres">
      <dgm:prSet presAssocID="{888361DF-C291-41B1-8E18-EE42D34CDB67}" presName="level3hierChild" presStyleCnt="0"/>
      <dgm:spPr/>
    </dgm:pt>
  </dgm:ptLst>
  <dgm:cxnLst>
    <dgm:cxn modelId="{4D37891F-D0A9-47AB-BB78-49ADECC68D22}" type="presOf" srcId="{3CC58647-F3DF-4387-AF12-5D0ECBB41266}" destId="{A6BACCDE-C97B-441B-8EE6-E9FF9D0A9162}" srcOrd="0" destOrd="0" presId="urn:microsoft.com/office/officeart/2005/8/layout/hierarchy2"/>
    <dgm:cxn modelId="{A7E24525-2665-4355-9EEF-2B72335B6B3A}" srcId="{3CC58647-F3DF-4387-AF12-5D0ECBB41266}" destId="{888361DF-C291-41B1-8E18-EE42D34CDB67}" srcOrd="1" destOrd="0" parTransId="{F3F82FE9-3AE6-4463-BB53-BF9483514BF1}" sibTransId="{40F800E2-5344-4C25-A723-475BA5AE7FED}"/>
    <dgm:cxn modelId="{25AE5630-0D59-4B67-A5C4-D35CF6A70281}" type="presOf" srcId="{8C9A9A23-9529-4665-B778-4D09A0CAFDAE}" destId="{619A6B7B-7905-40CA-896E-003F0B061284}" srcOrd="0" destOrd="0" presId="urn:microsoft.com/office/officeart/2005/8/layout/hierarchy2"/>
    <dgm:cxn modelId="{18E23837-2F54-4AA0-B9F5-68630B82AB23}" type="presOf" srcId="{827A9ACC-DA01-4AC6-B71D-6D5869980594}" destId="{8D455D79-E44F-4C58-A633-6EAA9130EEB8}" srcOrd="0" destOrd="0" presId="urn:microsoft.com/office/officeart/2005/8/layout/hierarchy2"/>
    <dgm:cxn modelId="{1BD6DE5A-9D3C-45A9-AB10-E63830464415}" type="presOf" srcId="{888361DF-C291-41B1-8E18-EE42D34CDB67}" destId="{8FB5B4BB-9268-41CD-BC87-F7505CF31FDA}" srcOrd="0" destOrd="0" presId="urn:microsoft.com/office/officeart/2005/8/layout/hierarchy2"/>
    <dgm:cxn modelId="{2956B299-9A62-45FF-B61F-0DC9F02B8E25}" type="presOf" srcId="{F3F82FE9-3AE6-4463-BB53-BF9483514BF1}" destId="{49AE942D-9AE6-486B-B175-74955F77AA3A}" srcOrd="1" destOrd="0" presId="urn:microsoft.com/office/officeart/2005/8/layout/hierarchy2"/>
    <dgm:cxn modelId="{725684BF-7457-456E-B2FE-7B09E536D7DC}" srcId="{3CC58647-F3DF-4387-AF12-5D0ECBB41266}" destId="{63676D80-8525-4911-A303-B4A4AC7C6F4B}" srcOrd="0" destOrd="0" parTransId="{8C9A9A23-9529-4665-B778-4D09A0CAFDAE}" sibTransId="{B4BF2303-0382-4E24-B062-2E246C0E30EE}"/>
    <dgm:cxn modelId="{9D7EE3D4-35B3-4C45-A2D6-38444D861F4E}" type="presOf" srcId="{8C9A9A23-9529-4665-B778-4D09A0CAFDAE}" destId="{582E5713-2941-4D40-B9F6-8ADDB3F3C32E}" srcOrd="1" destOrd="0" presId="urn:microsoft.com/office/officeart/2005/8/layout/hierarchy2"/>
    <dgm:cxn modelId="{16519DDF-AEB8-4886-A5A9-3A05143D9F2A}" srcId="{827A9ACC-DA01-4AC6-B71D-6D5869980594}" destId="{3CC58647-F3DF-4387-AF12-5D0ECBB41266}" srcOrd="0" destOrd="0" parTransId="{A6CA2879-E920-4056-A5D9-0DDDF19D9470}" sibTransId="{F912F69B-31DB-4499-B68D-F32A13873B05}"/>
    <dgm:cxn modelId="{E12719F4-E70B-4CA4-84F2-2E342F6AD2EB}" type="presOf" srcId="{F3F82FE9-3AE6-4463-BB53-BF9483514BF1}" destId="{FCE2765B-AE20-48FB-8FD5-D021371E4557}" srcOrd="0" destOrd="0" presId="urn:microsoft.com/office/officeart/2005/8/layout/hierarchy2"/>
    <dgm:cxn modelId="{BEE330F4-841A-4B7F-BCCC-697273A404E1}" type="presOf" srcId="{63676D80-8525-4911-A303-B4A4AC7C6F4B}" destId="{E8C1B8C8-3A8B-4900-A6E0-E83BE8B8280F}" srcOrd="0" destOrd="0" presId="urn:microsoft.com/office/officeart/2005/8/layout/hierarchy2"/>
    <dgm:cxn modelId="{3E8B7CA2-CF29-4072-B432-ABEDFE28C312}" type="presParOf" srcId="{8D455D79-E44F-4C58-A633-6EAA9130EEB8}" destId="{5F459AEF-57D1-4E19-9A3D-068AD0CFE72C}" srcOrd="0" destOrd="0" presId="urn:microsoft.com/office/officeart/2005/8/layout/hierarchy2"/>
    <dgm:cxn modelId="{F0FE3446-8C6E-494D-811B-7C66A26B0689}" type="presParOf" srcId="{5F459AEF-57D1-4E19-9A3D-068AD0CFE72C}" destId="{A6BACCDE-C97B-441B-8EE6-E9FF9D0A9162}" srcOrd="0" destOrd="0" presId="urn:microsoft.com/office/officeart/2005/8/layout/hierarchy2"/>
    <dgm:cxn modelId="{F4AE459B-59E4-4C3B-B684-B619A507F704}" type="presParOf" srcId="{5F459AEF-57D1-4E19-9A3D-068AD0CFE72C}" destId="{5DD79F33-6112-4F54-A5B0-4107E1CDCB55}" srcOrd="1" destOrd="0" presId="urn:microsoft.com/office/officeart/2005/8/layout/hierarchy2"/>
    <dgm:cxn modelId="{EC631B82-D77F-48EA-8BA4-AD088F5E8B7F}" type="presParOf" srcId="{5DD79F33-6112-4F54-A5B0-4107E1CDCB55}" destId="{619A6B7B-7905-40CA-896E-003F0B061284}" srcOrd="0" destOrd="0" presId="urn:microsoft.com/office/officeart/2005/8/layout/hierarchy2"/>
    <dgm:cxn modelId="{A2A5CB8F-4C73-4732-9849-197DD0BEAE66}" type="presParOf" srcId="{619A6B7B-7905-40CA-896E-003F0B061284}" destId="{582E5713-2941-4D40-B9F6-8ADDB3F3C32E}" srcOrd="0" destOrd="0" presId="urn:microsoft.com/office/officeart/2005/8/layout/hierarchy2"/>
    <dgm:cxn modelId="{468FC141-DA54-4219-BF92-F5AF6F60230B}" type="presParOf" srcId="{5DD79F33-6112-4F54-A5B0-4107E1CDCB55}" destId="{C2A22B8A-DE58-41DD-8925-0386CA09390E}" srcOrd="1" destOrd="0" presId="urn:microsoft.com/office/officeart/2005/8/layout/hierarchy2"/>
    <dgm:cxn modelId="{C4899B33-3CB9-4E7F-926A-68D49485DFD8}" type="presParOf" srcId="{C2A22B8A-DE58-41DD-8925-0386CA09390E}" destId="{E8C1B8C8-3A8B-4900-A6E0-E83BE8B8280F}" srcOrd="0" destOrd="0" presId="urn:microsoft.com/office/officeart/2005/8/layout/hierarchy2"/>
    <dgm:cxn modelId="{DF768636-C0CE-42E8-913D-A98EA682FAA3}" type="presParOf" srcId="{C2A22B8A-DE58-41DD-8925-0386CA09390E}" destId="{5AA950A9-0380-4125-AB2F-547C46677820}" srcOrd="1" destOrd="0" presId="urn:microsoft.com/office/officeart/2005/8/layout/hierarchy2"/>
    <dgm:cxn modelId="{FF3ADA37-7DE6-42B2-899F-746CAC663BF3}" type="presParOf" srcId="{5DD79F33-6112-4F54-A5B0-4107E1CDCB55}" destId="{FCE2765B-AE20-48FB-8FD5-D021371E4557}" srcOrd="2" destOrd="0" presId="urn:microsoft.com/office/officeart/2005/8/layout/hierarchy2"/>
    <dgm:cxn modelId="{C8D30909-E8D4-41F8-A7FB-BC016E1C09DF}" type="presParOf" srcId="{FCE2765B-AE20-48FB-8FD5-D021371E4557}" destId="{49AE942D-9AE6-486B-B175-74955F77AA3A}" srcOrd="0" destOrd="0" presId="urn:microsoft.com/office/officeart/2005/8/layout/hierarchy2"/>
    <dgm:cxn modelId="{EA294EE9-F8C2-4FC1-AB18-4BCCA7BBE6FA}" type="presParOf" srcId="{5DD79F33-6112-4F54-A5B0-4107E1CDCB55}" destId="{5BEFC2B1-C034-4C58-958E-D6E36F6590FF}" srcOrd="3" destOrd="0" presId="urn:microsoft.com/office/officeart/2005/8/layout/hierarchy2"/>
    <dgm:cxn modelId="{FEB77FF8-3FDA-4297-8695-0D4C92CD916F}" type="presParOf" srcId="{5BEFC2B1-C034-4C58-958E-D6E36F6590FF}" destId="{8FB5B4BB-9268-41CD-BC87-F7505CF31FDA}" srcOrd="0" destOrd="0" presId="urn:microsoft.com/office/officeart/2005/8/layout/hierarchy2"/>
    <dgm:cxn modelId="{0CB0438F-BA94-4C09-988E-E475FD935E0D}" type="presParOf" srcId="{5BEFC2B1-C034-4C58-958E-D6E36F6590FF}" destId="{52A6423F-8EE1-4695-8F26-C29E8E8D9DD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2708C-9000-4B06-AC96-6EBE7447FE2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63517BEA-FA1A-4B8F-B8E8-2991B2E9640C}">
      <dgm:prSet phldrT="[Text]" phldr="0" custT="1"/>
      <dgm:spPr/>
      <dgm:t>
        <a:bodyPr/>
        <a:lstStyle/>
        <a:p>
          <a:r>
            <a:rPr lang="cs-CZ" sz="2400" dirty="0" err="1"/>
            <a:t>Persons</a:t>
          </a:r>
          <a:r>
            <a:rPr lang="cs-CZ" sz="2400" dirty="0"/>
            <a:t> </a:t>
          </a:r>
        </a:p>
        <a:p>
          <a:r>
            <a:rPr lang="cs-CZ" sz="2400" dirty="0"/>
            <a:t>(§ 15-435)</a:t>
          </a:r>
          <a:endParaRPr lang="cs-CZ" sz="1800" dirty="0"/>
        </a:p>
      </dgm:t>
    </dgm:pt>
    <dgm:pt modelId="{800697EB-EAC8-423D-81C2-72F68115F8DA}" type="parTrans" cxnId="{4E463C0C-645E-4AE5-B496-91875043A9BB}">
      <dgm:prSet/>
      <dgm:spPr/>
      <dgm:t>
        <a:bodyPr/>
        <a:lstStyle/>
        <a:p>
          <a:endParaRPr lang="cs-CZ"/>
        </a:p>
      </dgm:t>
    </dgm:pt>
    <dgm:pt modelId="{DA9E5784-F9F0-480E-9EFE-9403DA6CC328}" type="sibTrans" cxnId="{4E463C0C-645E-4AE5-B496-91875043A9BB}">
      <dgm:prSet/>
      <dgm:spPr/>
      <dgm:t>
        <a:bodyPr/>
        <a:lstStyle/>
        <a:p>
          <a:endParaRPr lang="cs-CZ"/>
        </a:p>
      </dgm:t>
    </dgm:pt>
    <dgm:pt modelId="{4CBDBB56-118E-41E8-8AB0-F63D05848773}">
      <dgm:prSet phldrT="[Text]" phldr="0" custT="1"/>
      <dgm:spPr/>
      <dgm:t>
        <a:bodyPr/>
        <a:lstStyle/>
        <a:p>
          <a:r>
            <a:rPr lang="cs-CZ" sz="2000" dirty="0"/>
            <a:t>Natural </a:t>
          </a:r>
        </a:p>
        <a:p>
          <a:r>
            <a:rPr lang="cs-CZ" sz="2000" dirty="0"/>
            <a:t>(§ 23-117)</a:t>
          </a:r>
        </a:p>
      </dgm:t>
    </dgm:pt>
    <dgm:pt modelId="{226B675B-74EC-44BE-A52D-8EF45F67F97C}" type="parTrans" cxnId="{7A0A12AE-1D03-4F9F-83B2-3F43D852CFCF}">
      <dgm:prSet/>
      <dgm:spPr/>
      <dgm:t>
        <a:bodyPr/>
        <a:lstStyle/>
        <a:p>
          <a:endParaRPr lang="cs-CZ"/>
        </a:p>
      </dgm:t>
    </dgm:pt>
    <dgm:pt modelId="{3EAEB5B8-1CCB-4DD5-A289-DA0B0060C1B6}" type="sibTrans" cxnId="{7A0A12AE-1D03-4F9F-83B2-3F43D852CFCF}">
      <dgm:prSet/>
      <dgm:spPr/>
      <dgm:t>
        <a:bodyPr/>
        <a:lstStyle/>
        <a:p>
          <a:endParaRPr lang="cs-CZ"/>
        </a:p>
      </dgm:t>
    </dgm:pt>
    <dgm:pt modelId="{8C920E20-E251-4D1D-8BB6-6F8D0225B837}">
      <dgm:prSet phldrT="[Text]" phldr="0" custT="1"/>
      <dgm:spPr/>
      <dgm:t>
        <a:bodyPr/>
        <a:lstStyle/>
        <a:p>
          <a:r>
            <a:rPr lang="cs-CZ" sz="2000" dirty="0" err="1"/>
            <a:t>Legal</a:t>
          </a:r>
          <a:endParaRPr lang="cs-CZ" sz="2000" dirty="0"/>
        </a:p>
        <a:p>
          <a:r>
            <a:rPr lang="cs-CZ" sz="2000" dirty="0"/>
            <a:t>(§ 118-418)/*</a:t>
          </a:r>
        </a:p>
      </dgm:t>
    </dgm:pt>
    <dgm:pt modelId="{EB664EDD-314A-4809-830B-4A4C6DA21E79}" type="parTrans" cxnId="{70F133F6-B991-461E-B3CA-D935EF1BF994}">
      <dgm:prSet/>
      <dgm:spPr/>
      <dgm:t>
        <a:bodyPr/>
        <a:lstStyle/>
        <a:p>
          <a:endParaRPr lang="cs-CZ"/>
        </a:p>
      </dgm:t>
    </dgm:pt>
    <dgm:pt modelId="{51850D1A-C085-4CE7-B54F-FD76F44C31A7}" type="sibTrans" cxnId="{70F133F6-B991-461E-B3CA-D935EF1BF994}">
      <dgm:prSet/>
      <dgm:spPr/>
      <dgm:t>
        <a:bodyPr/>
        <a:lstStyle/>
        <a:p>
          <a:endParaRPr lang="cs-CZ"/>
        </a:p>
      </dgm:t>
    </dgm:pt>
    <dgm:pt modelId="{E0AF7405-C398-49C6-9D14-8B527A7AFEEF}">
      <dgm:prSet phldrT="[Text]" phldr="0" custT="1"/>
      <dgm:spPr/>
      <dgm:t>
        <a:bodyPr/>
        <a:lstStyle/>
        <a:p>
          <a:r>
            <a:rPr lang="cs-CZ" sz="2000" dirty="0" err="1"/>
            <a:t>Corporations</a:t>
          </a:r>
          <a:endParaRPr lang="cs-CZ" sz="2000" dirty="0"/>
        </a:p>
        <a:p>
          <a:r>
            <a:rPr lang="cs-CZ" sz="2000" dirty="0"/>
            <a:t>(§ 210-302)</a:t>
          </a:r>
        </a:p>
      </dgm:t>
    </dgm:pt>
    <dgm:pt modelId="{2765B7DB-8696-4AC2-92E4-8D74AAC3A45F}" type="parTrans" cxnId="{9C616317-FE5B-4544-AB44-6CC6F66FEA96}">
      <dgm:prSet/>
      <dgm:spPr/>
      <dgm:t>
        <a:bodyPr/>
        <a:lstStyle/>
        <a:p>
          <a:endParaRPr lang="cs-CZ"/>
        </a:p>
      </dgm:t>
    </dgm:pt>
    <dgm:pt modelId="{84858BA8-E6E2-4E49-ACA7-16728012C86E}" type="sibTrans" cxnId="{9C616317-FE5B-4544-AB44-6CC6F66FEA96}">
      <dgm:prSet/>
      <dgm:spPr/>
      <dgm:t>
        <a:bodyPr/>
        <a:lstStyle/>
        <a:p>
          <a:endParaRPr lang="cs-CZ"/>
        </a:p>
      </dgm:t>
    </dgm:pt>
    <dgm:pt modelId="{6AF9A228-1740-4A53-B913-3C96F4C61C34}">
      <dgm:prSet custT="1"/>
      <dgm:spPr/>
      <dgm:t>
        <a:bodyPr/>
        <a:lstStyle/>
        <a:p>
          <a:r>
            <a:rPr lang="cs-CZ" sz="2000" dirty="0" err="1"/>
            <a:t>Endowed</a:t>
          </a:r>
          <a:r>
            <a:rPr lang="cs-CZ" sz="2000" dirty="0"/>
            <a:t> </a:t>
          </a:r>
          <a:r>
            <a:rPr lang="cs-CZ" sz="2000" dirty="0" err="1"/>
            <a:t>Institutions</a:t>
          </a:r>
          <a:endParaRPr lang="cs-CZ" sz="2000" dirty="0"/>
        </a:p>
        <a:p>
          <a:r>
            <a:rPr lang="cs-CZ" sz="2000" dirty="0"/>
            <a:t>(§ 303-401)</a:t>
          </a:r>
        </a:p>
      </dgm:t>
    </dgm:pt>
    <dgm:pt modelId="{F09CF71A-9C50-4DAF-9013-24801691AC2A}" type="parTrans" cxnId="{37C9C7BC-5ECA-4580-B311-4732C9E1DC3B}">
      <dgm:prSet/>
      <dgm:spPr/>
      <dgm:t>
        <a:bodyPr/>
        <a:lstStyle/>
        <a:p>
          <a:endParaRPr lang="cs-CZ"/>
        </a:p>
      </dgm:t>
    </dgm:pt>
    <dgm:pt modelId="{87087AEB-508F-4146-81EC-E976B0376955}" type="sibTrans" cxnId="{37C9C7BC-5ECA-4580-B311-4732C9E1DC3B}">
      <dgm:prSet/>
      <dgm:spPr/>
      <dgm:t>
        <a:bodyPr/>
        <a:lstStyle/>
        <a:p>
          <a:endParaRPr lang="cs-CZ"/>
        </a:p>
      </dgm:t>
    </dgm:pt>
    <dgm:pt modelId="{CD500EE0-461B-47EA-AB52-A22B2151F489}">
      <dgm:prSet custT="1"/>
      <dgm:spPr/>
      <dgm:t>
        <a:bodyPr/>
        <a:lstStyle/>
        <a:p>
          <a:r>
            <a:rPr lang="cs-CZ" sz="2000" dirty="0"/>
            <a:t>Institute</a:t>
          </a:r>
        </a:p>
        <a:p>
          <a:r>
            <a:rPr lang="cs-CZ" sz="2000" dirty="0"/>
            <a:t>(§ 402-418)</a:t>
          </a:r>
        </a:p>
      </dgm:t>
    </dgm:pt>
    <dgm:pt modelId="{4C96C42B-7476-463B-8F3E-B73430DBF340}" type="parTrans" cxnId="{12783607-1D5B-405C-99B1-BAF62E65A78A}">
      <dgm:prSet/>
      <dgm:spPr/>
      <dgm:t>
        <a:bodyPr/>
        <a:lstStyle/>
        <a:p>
          <a:endParaRPr lang="cs-CZ"/>
        </a:p>
      </dgm:t>
    </dgm:pt>
    <dgm:pt modelId="{CAD3B3CD-A6A9-48A2-9932-65B67E058FE9}" type="sibTrans" cxnId="{12783607-1D5B-405C-99B1-BAF62E65A78A}">
      <dgm:prSet/>
      <dgm:spPr/>
      <dgm:t>
        <a:bodyPr/>
        <a:lstStyle/>
        <a:p>
          <a:endParaRPr lang="cs-CZ"/>
        </a:p>
      </dgm:t>
    </dgm:pt>
    <dgm:pt modelId="{499D4A23-47B7-44C4-8C6E-66EE876C65B2}">
      <dgm:prSet custT="1"/>
      <dgm:spPr/>
      <dgm:t>
        <a:bodyPr/>
        <a:lstStyle/>
        <a:p>
          <a:r>
            <a:rPr lang="cs-CZ" sz="2000" dirty="0" err="1"/>
            <a:t>Association</a:t>
          </a:r>
          <a:endParaRPr lang="cs-CZ" sz="2000" dirty="0"/>
        </a:p>
        <a:p>
          <a:r>
            <a:rPr lang="cs-CZ" sz="2000" dirty="0"/>
            <a:t>(§ 214-302)</a:t>
          </a:r>
        </a:p>
      </dgm:t>
    </dgm:pt>
    <dgm:pt modelId="{C7B227F3-8209-405C-A864-184E0A6FD52D}" type="parTrans" cxnId="{1C300682-C387-4E90-B485-A14233A3AA6B}">
      <dgm:prSet/>
      <dgm:spPr/>
      <dgm:t>
        <a:bodyPr/>
        <a:lstStyle/>
        <a:p>
          <a:endParaRPr lang="cs-CZ"/>
        </a:p>
      </dgm:t>
    </dgm:pt>
    <dgm:pt modelId="{D3A0F4EB-F2A7-49B6-937B-2FB154B11C2C}" type="sibTrans" cxnId="{1C300682-C387-4E90-B485-A14233A3AA6B}">
      <dgm:prSet/>
      <dgm:spPr/>
      <dgm:t>
        <a:bodyPr/>
        <a:lstStyle/>
        <a:p>
          <a:endParaRPr lang="cs-CZ"/>
        </a:p>
      </dgm:t>
    </dgm:pt>
    <dgm:pt modelId="{DC31A000-5E09-431F-8466-659F835EE4F9}">
      <dgm:prSet custT="1"/>
      <dgm:spPr/>
      <dgm:t>
        <a:bodyPr/>
        <a:lstStyle/>
        <a:p>
          <a:pPr algn="ctr"/>
          <a:r>
            <a:rPr lang="cs-CZ" sz="2000" dirty="0" err="1"/>
            <a:t>other</a:t>
          </a:r>
          <a:r>
            <a:rPr lang="cs-CZ" sz="2000" dirty="0"/>
            <a:t> </a:t>
          </a:r>
          <a:r>
            <a:rPr lang="cs-CZ" sz="2000" dirty="0" err="1"/>
            <a:t>Corpoprations</a:t>
          </a:r>
          <a:r>
            <a:rPr lang="cs-CZ" sz="2000" dirty="0"/>
            <a:t>.,e. g.:</a:t>
          </a:r>
        </a:p>
        <a:p>
          <a:pPr algn="l"/>
          <a:r>
            <a:rPr lang="cs-CZ" sz="1700" dirty="0"/>
            <a:t>- </a:t>
          </a:r>
          <a:r>
            <a:rPr lang="cs-CZ" sz="1700" dirty="0" err="1"/>
            <a:t>Assotiation</a:t>
          </a:r>
          <a:r>
            <a:rPr lang="cs-CZ" sz="1700" dirty="0"/>
            <a:t> </a:t>
          </a:r>
          <a:r>
            <a:rPr lang="cs-CZ" sz="1700" dirty="0" err="1"/>
            <a:t>of</a:t>
          </a:r>
          <a:r>
            <a:rPr lang="cs-CZ" sz="1700" dirty="0"/>
            <a:t> Unit </a:t>
          </a:r>
          <a:r>
            <a:rPr lang="cs-CZ" sz="1700" dirty="0" err="1"/>
            <a:t>Owners</a:t>
          </a:r>
          <a:r>
            <a:rPr lang="cs-CZ" sz="1700" dirty="0"/>
            <a:t> (§ 1194 and f.)</a:t>
          </a:r>
        </a:p>
        <a:p>
          <a:pPr algn="l"/>
          <a:r>
            <a:rPr lang="cs-CZ" sz="1700" dirty="0"/>
            <a:t>- Business </a:t>
          </a:r>
          <a:r>
            <a:rPr lang="cs-CZ" sz="1700" dirty="0" err="1"/>
            <a:t>Corporations</a:t>
          </a:r>
          <a:r>
            <a:rPr lang="cs-CZ" sz="1700" dirty="0"/>
            <a:t> (</a:t>
          </a:r>
          <a:r>
            <a:rPr lang="cs-CZ" sz="1700" dirty="0" err="1"/>
            <a:t>Act</a:t>
          </a:r>
          <a:r>
            <a:rPr lang="cs-CZ" sz="1700" dirty="0"/>
            <a:t> No. 90/2012 </a:t>
          </a:r>
          <a:r>
            <a:rPr lang="cs-CZ" sz="1700" dirty="0" err="1"/>
            <a:t>Coll</a:t>
          </a:r>
          <a:r>
            <a:rPr lang="cs-CZ" sz="1700" dirty="0"/>
            <a:t>., on Business </a:t>
          </a:r>
          <a:r>
            <a:rPr lang="cs-CZ" sz="1700" dirty="0" err="1"/>
            <a:t>Corporations</a:t>
          </a:r>
          <a:r>
            <a:rPr lang="cs-CZ" sz="1700" dirty="0"/>
            <a:t>)</a:t>
          </a:r>
        </a:p>
      </dgm:t>
    </dgm:pt>
    <dgm:pt modelId="{C754943E-2178-42BD-85CA-EB862D28DBD6}" type="parTrans" cxnId="{D8727B05-C3A8-482A-9EEC-F2112DE9BC5C}">
      <dgm:prSet/>
      <dgm:spPr/>
      <dgm:t>
        <a:bodyPr/>
        <a:lstStyle/>
        <a:p>
          <a:endParaRPr lang="cs-CZ"/>
        </a:p>
      </dgm:t>
    </dgm:pt>
    <dgm:pt modelId="{A367CDA1-E1A0-4E33-BCF9-E4B4461FDD5D}" type="sibTrans" cxnId="{D8727B05-C3A8-482A-9EEC-F2112DE9BC5C}">
      <dgm:prSet/>
      <dgm:spPr/>
      <dgm:t>
        <a:bodyPr/>
        <a:lstStyle/>
        <a:p>
          <a:endParaRPr lang="cs-CZ"/>
        </a:p>
      </dgm:t>
    </dgm:pt>
    <dgm:pt modelId="{112C5308-E237-4EC6-B467-1581F3C2F5FC}">
      <dgm:prSet custT="1"/>
      <dgm:spPr/>
      <dgm:t>
        <a:bodyPr/>
        <a:lstStyle/>
        <a:p>
          <a:r>
            <a:rPr lang="cs-CZ" sz="2000" dirty="0" err="1"/>
            <a:t>Foundations</a:t>
          </a:r>
          <a:endParaRPr lang="cs-CZ" sz="2000" dirty="0"/>
        </a:p>
        <a:p>
          <a:r>
            <a:rPr lang="cs-CZ" sz="2000" dirty="0"/>
            <a:t>(§ 306-393)</a:t>
          </a:r>
        </a:p>
      </dgm:t>
    </dgm:pt>
    <dgm:pt modelId="{3001A691-EC9E-4A2D-BDE8-B8B53E591DDD}" type="parTrans" cxnId="{9C393CBD-0279-4D77-9EB0-B335789666FD}">
      <dgm:prSet/>
      <dgm:spPr/>
      <dgm:t>
        <a:bodyPr/>
        <a:lstStyle/>
        <a:p>
          <a:endParaRPr lang="cs-CZ"/>
        </a:p>
      </dgm:t>
    </dgm:pt>
    <dgm:pt modelId="{F3E1D75E-9321-45ED-A5F9-5042D6ECA2C6}" type="sibTrans" cxnId="{9C393CBD-0279-4D77-9EB0-B335789666FD}">
      <dgm:prSet/>
      <dgm:spPr/>
      <dgm:t>
        <a:bodyPr/>
        <a:lstStyle/>
        <a:p>
          <a:endParaRPr lang="cs-CZ"/>
        </a:p>
      </dgm:t>
    </dgm:pt>
    <dgm:pt modelId="{00BCBED3-6CF6-44F8-AC54-87404C1B7928}">
      <dgm:prSet custT="1"/>
      <dgm:spPr/>
      <dgm:t>
        <a:bodyPr/>
        <a:lstStyle/>
        <a:p>
          <a:r>
            <a:rPr lang="cs-CZ" sz="2000" dirty="0" err="1"/>
            <a:t>Endowment</a:t>
          </a:r>
          <a:r>
            <a:rPr lang="cs-CZ" sz="2000" dirty="0"/>
            <a:t> </a:t>
          </a:r>
          <a:r>
            <a:rPr lang="cs-CZ" sz="2000" dirty="0" err="1"/>
            <a:t>Fund</a:t>
          </a:r>
          <a:endParaRPr lang="cs-CZ" sz="2000" dirty="0"/>
        </a:p>
        <a:p>
          <a:r>
            <a:rPr lang="cs-CZ" sz="2000" dirty="0"/>
            <a:t>(§ 394-401)</a:t>
          </a:r>
        </a:p>
      </dgm:t>
    </dgm:pt>
    <dgm:pt modelId="{F0AF0E29-C825-4BED-92E2-6D5341D4FBC5}" type="parTrans" cxnId="{F9F4A535-5400-4928-AABC-FFCCB5D70402}">
      <dgm:prSet/>
      <dgm:spPr/>
      <dgm:t>
        <a:bodyPr/>
        <a:lstStyle/>
        <a:p>
          <a:endParaRPr lang="cs-CZ"/>
        </a:p>
      </dgm:t>
    </dgm:pt>
    <dgm:pt modelId="{D40F8539-7FFB-40CB-BB80-5864C91FF212}" type="sibTrans" cxnId="{F9F4A535-5400-4928-AABC-FFCCB5D70402}">
      <dgm:prSet/>
      <dgm:spPr/>
      <dgm:t>
        <a:bodyPr/>
        <a:lstStyle/>
        <a:p>
          <a:endParaRPr lang="cs-CZ"/>
        </a:p>
      </dgm:t>
    </dgm:pt>
    <dgm:pt modelId="{C09F9ABA-AEFC-419E-8EBA-21A462499F35}" type="pres">
      <dgm:prSet presAssocID="{1312708C-9000-4B06-AC96-6EBE7447FE2A}" presName="diagram" presStyleCnt="0">
        <dgm:presLayoutVars>
          <dgm:chPref val="1"/>
          <dgm:dir/>
          <dgm:animOne val="branch"/>
          <dgm:animLvl val="lvl"/>
          <dgm:resizeHandles val="exact"/>
        </dgm:presLayoutVars>
      </dgm:prSet>
      <dgm:spPr/>
    </dgm:pt>
    <dgm:pt modelId="{F5AD5EEC-BDFE-422F-9BC3-711D48401A48}" type="pres">
      <dgm:prSet presAssocID="{63517BEA-FA1A-4B8F-B8E8-2991B2E9640C}" presName="root1" presStyleCnt="0"/>
      <dgm:spPr/>
    </dgm:pt>
    <dgm:pt modelId="{2D465E07-E449-46A0-ABD7-84B7D738AD5C}" type="pres">
      <dgm:prSet presAssocID="{63517BEA-FA1A-4B8F-B8E8-2991B2E9640C}" presName="LevelOneTextNode" presStyleLbl="node0" presStyleIdx="0" presStyleCnt="1" custScaleX="147851" custScaleY="175500">
        <dgm:presLayoutVars>
          <dgm:chPref val="3"/>
        </dgm:presLayoutVars>
      </dgm:prSet>
      <dgm:spPr/>
    </dgm:pt>
    <dgm:pt modelId="{D90B8F9C-2B61-4F52-B568-76E2E698810B}" type="pres">
      <dgm:prSet presAssocID="{63517BEA-FA1A-4B8F-B8E8-2991B2E9640C}" presName="level2hierChild" presStyleCnt="0"/>
      <dgm:spPr/>
    </dgm:pt>
    <dgm:pt modelId="{DDCD2545-F46F-4F3F-A794-4321B0B0E41F}" type="pres">
      <dgm:prSet presAssocID="{226B675B-74EC-44BE-A52D-8EF45F67F97C}" presName="conn2-1" presStyleLbl="parChTrans1D2" presStyleIdx="0" presStyleCnt="2"/>
      <dgm:spPr/>
    </dgm:pt>
    <dgm:pt modelId="{E173343D-FDC0-4CCE-B68E-32DDB7AF681F}" type="pres">
      <dgm:prSet presAssocID="{226B675B-74EC-44BE-A52D-8EF45F67F97C}" presName="connTx" presStyleLbl="parChTrans1D2" presStyleIdx="0" presStyleCnt="2"/>
      <dgm:spPr/>
    </dgm:pt>
    <dgm:pt modelId="{E1DDB859-9D1A-450A-A342-D75DB83ACD30}" type="pres">
      <dgm:prSet presAssocID="{4CBDBB56-118E-41E8-8AB0-F63D05848773}" presName="root2" presStyleCnt="0"/>
      <dgm:spPr/>
    </dgm:pt>
    <dgm:pt modelId="{AE7F028E-55F9-47D1-9104-9E052EB39552}" type="pres">
      <dgm:prSet presAssocID="{4CBDBB56-118E-41E8-8AB0-F63D05848773}" presName="LevelTwoTextNode" presStyleLbl="node2" presStyleIdx="0" presStyleCnt="2" custScaleX="120802" custScaleY="132397">
        <dgm:presLayoutVars>
          <dgm:chPref val="3"/>
        </dgm:presLayoutVars>
      </dgm:prSet>
      <dgm:spPr/>
    </dgm:pt>
    <dgm:pt modelId="{99062374-D986-43CB-81EC-D083343A54B9}" type="pres">
      <dgm:prSet presAssocID="{4CBDBB56-118E-41E8-8AB0-F63D05848773}" presName="level3hierChild" presStyleCnt="0"/>
      <dgm:spPr/>
    </dgm:pt>
    <dgm:pt modelId="{AB6C7DB3-E48D-473D-AF89-5334B9AA7A93}" type="pres">
      <dgm:prSet presAssocID="{EB664EDD-314A-4809-830B-4A4C6DA21E79}" presName="conn2-1" presStyleLbl="parChTrans1D2" presStyleIdx="1" presStyleCnt="2"/>
      <dgm:spPr/>
    </dgm:pt>
    <dgm:pt modelId="{2BFF73D3-E735-490F-AE5A-195A98263AFB}" type="pres">
      <dgm:prSet presAssocID="{EB664EDD-314A-4809-830B-4A4C6DA21E79}" presName="connTx" presStyleLbl="parChTrans1D2" presStyleIdx="1" presStyleCnt="2"/>
      <dgm:spPr/>
    </dgm:pt>
    <dgm:pt modelId="{64ECA73E-F8E0-429B-AA36-EE2E843DE795}" type="pres">
      <dgm:prSet presAssocID="{8C920E20-E251-4D1D-8BB6-6F8D0225B837}" presName="root2" presStyleCnt="0"/>
      <dgm:spPr/>
    </dgm:pt>
    <dgm:pt modelId="{D5186C63-0C7E-4E40-A465-B27C973C7055}" type="pres">
      <dgm:prSet presAssocID="{8C920E20-E251-4D1D-8BB6-6F8D0225B837}" presName="LevelTwoTextNode" presStyleLbl="node2" presStyleIdx="1" presStyleCnt="2" custScaleX="117755" custScaleY="146976">
        <dgm:presLayoutVars>
          <dgm:chPref val="3"/>
        </dgm:presLayoutVars>
      </dgm:prSet>
      <dgm:spPr/>
    </dgm:pt>
    <dgm:pt modelId="{D4B8A568-B6B1-4247-AE7F-8784B8FA8666}" type="pres">
      <dgm:prSet presAssocID="{8C920E20-E251-4D1D-8BB6-6F8D0225B837}" presName="level3hierChild" presStyleCnt="0"/>
      <dgm:spPr/>
    </dgm:pt>
    <dgm:pt modelId="{F2B3C055-B18B-4CB4-9F78-327E7443ED2C}" type="pres">
      <dgm:prSet presAssocID="{2765B7DB-8696-4AC2-92E4-8D74AAC3A45F}" presName="conn2-1" presStyleLbl="parChTrans1D3" presStyleIdx="0" presStyleCnt="3"/>
      <dgm:spPr/>
    </dgm:pt>
    <dgm:pt modelId="{604D3B08-B61D-41C4-ABF9-0C02E122BF1A}" type="pres">
      <dgm:prSet presAssocID="{2765B7DB-8696-4AC2-92E4-8D74AAC3A45F}" presName="connTx" presStyleLbl="parChTrans1D3" presStyleIdx="0" presStyleCnt="3"/>
      <dgm:spPr/>
    </dgm:pt>
    <dgm:pt modelId="{DCDFF3C6-A801-462A-823A-39135AFBD4C2}" type="pres">
      <dgm:prSet presAssocID="{E0AF7405-C398-49C6-9D14-8B527A7AFEEF}" presName="root2" presStyleCnt="0"/>
      <dgm:spPr/>
    </dgm:pt>
    <dgm:pt modelId="{3ACA7082-BB19-47A4-A9C7-F47B8B90E5EA}" type="pres">
      <dgm:prSet presAssocID="{E0AF7405-C398-49C6-9D14-8B527A7AFEEF}" presName="LevelTwoTextNode" presStyleLbl="node3" presStyleIdx="0" presStyleCnt="3" custScaleX="122116" custScaleY="121812">
        <dgm:presLayoutVars>
          <dgm:chPref val="3"/>
        </dgm:presLayoutVars>
      </dgm:prSet>
      <dgm:spPr/>
    </dgm:pt>
    <dgm:pt modelId="{C11094E3-F6A3-43ED-9D0E-01E8D523336C}" type="pres">
      <dgm:prSet presAssocID="{E0AF7405-C398-49C6-9D14-8B527A7AFEEF}" presName="level3hierChild" presStyleCnt="0"/>
      <dgm:spPr/>
    </dgm:pt>
    <dgm:pt modelId="{86ED9E78-D1D1-47AA-BA66-3BF006BDA343}" type="pres">
      <dgm:prSet presAssocID="{C7B227F3-8209-405C-A864-184E0A6FD52D}" presName="conn2-1" presStyleLbl="parChTrans1D4" presStyleIdx="0" presStyleCnt="4"/>
      <dgm:spPr/>
    </dgm:pt>
    <dgm:pt modelId="{DE08B192-78A8-4A11-926A-14DFA25BD7A5}" type="pres">
      <dgm:prSet presAssocID="{C7B227F3-8209-405C-A864-184E0A6FD52D}" presName="connTx" presStyleLbl="parChTrans1D4" presStyleIdx="0" presStyleCnt="4"/>
      <dgm:spPr/>
    </dgm:pt>
    <dgm:pt modelId="{B646C633-C75E-401D-A6C0-6D4AED94817B}" type="pres">
      <dgm:prSet presAssocID="{499D4A23-47B7-44C4-8C6E-66EE876C65B2}" presName="root2" presStyleCnt="0"/>
      <dgm:spPr/>
    </dgm:pt>
    <dgm:pt modelId="{1285AE6D-F3E9-4182-AA32-7041619F0F1B}" type="pres">
      <dgm:prSet presAssocID="{499D4A23-47B7-44C4-8C6E-66EE876C65B2}" presName="LevelTwoTextNode" presStyleLbl="node4" presStyleIdx="0" presStyleCnt="4" custScaleX="149938" custScaleY="148691" custLinFactNeighborX="12408" custLinFactNeighborY="4454">
        <dgm:presLayoutVars>
          <dgm:chPref val="3"/>
        </dgm:presLayoutVars>
      </dgm:prSet>
      <dgm:spPr/>
    </dgm:pt>
    <dgm:pt modelId="{30F6AF8A-7FEF-4C16-8556-17DA759B0753}" type="pres">
      <dgm:prSet presAssocID="{499D4A23-47B7-44C4-8C6E-66EE876C65B2}" presName="level3hierChild" presStyleCnt="0"/>
      <dgm:spPr/>
    </dgm:pt>
    <dgm:pt modelId="{9C7FD13D-3F0C-4944-9566-50F083D68C79}" type="pres">
      <dgm:prSet presAssocID="{C754943E-2178-42BD-85CA-EB862D28DBD6}" presName="conn2-1" presStyleLbl="parChTrans1D4" presStyleIdx="1" presStyleCnt="4"/>
      <dgm:spPr/>
    </dgm:pt>
    <dgm:pt modelId="{E40A4599-CB17-4AA6-9E05-BE39C806B45E}" type="pres">
      <dgm:prSet presAssocID="{C754943E-2178-42BD-85CA-EB862D28DBD6}" presName="connTx" presStyleLbl="parChTrans1D4" presStyleIdx="1" presStyleCnt="4"/>
      <dgm:spPr/>
    </dgm:pt>
    <dgm:pt modelId="{23A6ADED-5E2B-471D-9105-E769AE7DDCCE}" type="pres">
      <dgm:prSet presAssocID="{DC31A000-5E09-431F-8466-659F835EE4F9}" presName="root2" presStyleCnt="0"/>
      <dgm:spPr/>
    </dgm:pt>
    <dgm:pt modelId="{558849C3-5A23-4951-8C40-CB297B9146AF}" type="pres">
      <dgm:prSet presAssocID="{DC31A000-5E09-431F-8466-659F835EE4F9}" presName="LevelTwoTextNode" presStyleLbl="node4" presStyleIdx="1" presStyleCnt="4" custScaleX="337616" custScaleY="270197" custLinFactNeighborX="12827" custLinFactNeighborY="3307">
        <dgm:presLayoutVars>
          <dgm:chPref val="3"/>
        </dgm:presLayoutVars>
      </dgm:prSet>
      <dgm:spPr/>
    </dgm:pt>
    <dgm:pt modelId="{35A82E2B-76B5-49DD-B7FE-0F35A0CFF456}" type="pres">
      <dgm:prSet presAssocID="{DC31A000-5E09-431F-8466-659F835EE4F9}" presName="level3hierChild" presStyleCnt="0"/>
      <dgm:spPr/>
    </dgm:pt>
    <dgm:pt modelId="{7D2FC572-A9BF-414D-BE24-2259AA13641B}" type="pres">
      <dgm:prSet presAssocID="{F09CF71A-9C50-4DAF-9013-24801691AC2A}" presName="conn2-1" presStyleLbl="parChTrans1D3" presStyleIdx="1" presStyleCnt="3"/>
      <dgm:spPr/>
    </dgm:pt>
    <dgm:pt modelId="{AF12FDCB-CDD8-4F12-83CE-1721770E6467}" type="pres">
      <dgm:prSet presAssocID="{F09CF71A-9C50-4DAF-9013-24801691AC2A}" presName="connTx" presStyleLbl="parChTrans1D3" presStyleIdx="1" presStyleCnt="3"/>
      <dgm:spPr/>
    </dgm:pt>
    <dgm:pt modelId="{2A958CEC-FE31-4816-BBCC-1CEEBC1796B9}" type="pres">
      <dgm:prSet presAssocID="{6AF9A228-1740-4A53-B913-3C96F4C61C34}" presName="root2" presStyleCnt="0"/>
      <dgm:spPr/>
    </dgm:pt>
    <dgm:pt modelId="{F6A1FB10-81F9-4454-9B4F-A410644F5683}" type="pres">
      <dgm:prSet presAssocID="{6AF9A228-1740-4A53-B913-3C96F4C61C34}" presName="LevelTwoTextNode" presStyleLbl="node3" presStyleIdx="1" presStyleCnt="3" custScaleX="136384" custScaleY="144576">
        <dgm:presLayoutVars>
          <dgm:chPref val="3"/>
        </dgm:presLayoutVars>
      </dgm:prSet>
      <dgm:spPr/>
    </dgm:pt>
    <dgm:pt modelId="{71BEB9F2-EF2F-46B4-BA90-51F9E1951F4B}" type="pres">
      <dgm:prSet presAssocID="{6AF9A228-1740-4A53-B913-3C96F4C61C34}" presName="level3hierChild" presStyleCnt="0"/>
      <dgm:spPr/>
    </dgm:pt>
    <dgm:pt modelId="{C0BB2713-7E0D-43DD-A75F-D8EAE9C8616E}" type="pres">
      <dgm:prSet presAssocID="{3001A691-EC9E-4A2D-BDE8-B8B53E591DDD}" presName="conn2-1" presStyleLbl="parChTrans1D4" presStyleIdx="2" presStyleCnt="4"/>
      <dgm:spPr/>
    </dgm:pt>
    <dgm:pt modelId="{CD5B2857-EA1E-4664-836D-6E7E9BA8C015}" type="pres">
      <dgm:prSet presAssocID="{3001A691-EC9E-4A2D-BDE8-B8B53E591DDD}" presName="connTx" presStyleLbl="parChTrans1D4" presStyleIdx="2" presStyleCnt="4"/>
      <dgm:spPr/>
    </dgm:pt>
    <dgm:pt modelId="{A6F9B2DB-4229-439C-8FEA-35B36A2CBCA1}" type="pres">
      <dgm:prSet presAssocID="{112C5308-E237-4EC6-B467-1581F3C2F5FC}" presName="root2" presStyleCnt="0"/>
      <dgm:spPr/>
    </dgm:pt>
    <dgm:pt modelId="{4842C762-E71F-413F-9ADD-D1EC56574F83}" type="pres">
      <dgm:prSet presAssocID="{112C5308-E237-4EC6-B467-1581F3C2F5FC}" presName="LevelTwoTextNode" presStyleLbl="node4" presStyleIdx="2" presStyleCnt="4" custScaleX="138739" custScaleY="128988" custLinFactNeighborX="156" custLinFactNeighborY="16341">
        <dgm:presLayoutVars>
          <dgm:chPref val="3"/>
        </dgm:presLayoutVars>
      </dgm:prSet>
      <dgm:spPr/>
    </dgm:pt>
    <dgm:pt modelId="{BDB2859E-F778-4577-958B-3D40E14D4471}" type="pres">
      <dgm:prSet presAssocID="{112C5308-E237-4EC6-B467-1581F3C2F5FC}" presName="level3hierChild" presStyleCnt="0"/>
      <dgm:spPr/>
    </dgm:pt>
    <dgm:pt modelId="{4D562606-CF0C-48D8-9234-37487CD44DB6}" type="pres">
      <dgm:prSet presAssocID="{F0AF0E29-C825-4BED-92E2-6D5341D4FBC5}" presName="conn2-1" presStyleLbl="parChTrans1D4" presStyleIdx="3" presStyleCnt="4"/>
      <dgm:spPr/>
    </dgm:pt>
    <dgm:pt modelId="{6BE6BFBD-8689-4931-97A7-9C774B9CAEBC}" type="pres">
      <dgm:prSet presAssocID="{F0AF0E29-C825-4BED-92E2-6D5341D4FBC5}" presName="connTx" presStyleLbl="parChTrans1D4" presStyleIdx="3" presStyleCnt="4"/>
      <dgm:spPr/>
    </dgm:pt>
    <dgm:pt modelId="{F98C1E05-865C-4D9C-9B4A-EC6C633D3A39}" type="pres">
      <dgm:prSet presAssocID="{00BCBED3-6CF6-44F8-AC54-87404C1B7928}" presName="root2" presStyleCnt="0"/>
      <dgm:spPr/>
    </dgm:pt>
    <dgm:pt modelId="{B7F6D687-22A4-4179-81AC-8E1ADFB5B3DD}" type="pres">
      <dgm:prSet presAssocID="{00BCBED3-6CF6-44F8-AC54-87404C1B7928}" presName="LevelTwoTextNode" presStyleLbl="node4" presStyleIdx="3" presStyleCnt="4" custScaleX="137773" custScaleY="168435" custLinFactNeighborX="-3232" custLinFactNeighborY="24912">
        <dgm:presLayoutVars>
          <dgm:chPref val="3"/>
        </dgm:presLayoutVars>
      </dgm:prSet>
      <dgm:spPr/>
    </dgm:pt>
    <dgm:pt modelId="{12F3278F-1477-4AF6-9A06-F960BA0F42F1}" type="pres">
      <dgm:prSet presAssocID="{00BCBED3-6CF6-44F8-AC54-87404C1B7928}" presName="level3hierChild" presStyleCnt="0"/>
      <dgm:spPr/>
    </dgm:pt>
    <dgm:pt modelId="{55B69A09-3E9B-4468-B7EC-BF967FE188F8}" type="pres">
      <dgm:prSet presAssocID="{4C96C42B-7476-463B-8F3E-B73430DBF340}" presName="conn2-1" presStyleLbl="parChTrans1D3" presStyleIdx="2" presStyleCnt="3"/>
      <dgm:spPr/>
    </dgm:pt>
    <dgm:pt modelId="{F87081B7-8E02-41BC-8468-7CA890DC1514}" type="pres">
      <dgm:prSet presAssocID="{4C96C42B-7476-463B-8F3E-B73430DBF340}" presName="connTx" presStyleLbl="parChTrans1D3" presStyleIdx="2" presStyleCnt="3"/>
      <dgm:spPr/>
    </dgm:pt>
    <dgm:pt modelId="{6AB417ED-CACC-4841-9FB1-C89CAB39EE26}" type="pres">
      <dgm:prSet presAssocID="{CD500EE0-461B-47EA-AB52-A22B2151F489}" presName="root2" presStyleCnt="0"/>
      <dgm:spPr/>
    </dgm:pt>
    <dgm:pt modelId="{10A5EADD-8AFD-4258-AF15-E3FA8B0043D5}" type="pres">
      <dgm:prSet presAssocID="{CD500EE0-461B-47EA-AB52-A22B2151F489}" presName="LevelTwoTextNode" presStyleLbl="node3" presStyleIdx="2" presStyleCnt="3" custScaleX="124218" custScaleY="146244">
        <dgm:presLayoutVars>
          <dgm:chPref val="3"/>
        </dgm:presLayoutVars>
      </dgm:prSet>
      <dgm:spPr/>
    </dgm:pt>
    <dgm:pt modelId="{8CCA6828-10F6-4270-BD6D-B2ABAC968C8A}" type="pres">
      <dgm:prSet presAssocID="{CD500EE0-461B-47EA-AB52-A22B2151F489}" presName="level3hierChild" presStyleCnt="0"/>
      <dgm:spPr/>
    </dgm:pt>
  </dgm:ptLst>
  <dgm:cxnLst>
    <dgm:cxn modelId="{7E76CF03-695F-4B2C-B733-270B21512008}" type="presOf" srcId="{112C5308-E237-4EC6-B467-1581F3C2F5FC}" destId="{4842C762-E71F-413F-9ADD-D1EC56574F83}" srcOrd="0" destOrd="0" presId="urn:microsoft.com/office/officeart/2005/8/layout/hierarchy2"/>
    <dgm:cxn modelId="{D8727B05-C3A8-482A-9EEC-F2112DE9BC5C}" srcId="{E0AF7405-C398-49C6-9D14-8B527A7AFEEF}" destId="{DC31A000-5E09-431F-8466-659F835EE4F9}" srcOrd="1" destOrd="0" parTransId="{C754943E-2178-42BD-85CA-EB862D28DBD6}" sibTransId="{A367CDA1-E1A0-4E33-BCF9-E4B4461FDD5D}"/>
    <dgm:cxn modelId="{94E9A705-A576-4F38-904F-27A04EF04FE3}" type="presOf" srcId="{F09CF71A-9C50-4DAF-9013-24801691AC2A}" destId="{AF12FDCB-CDD8-4F12-83CE-1721770E6467}" srcOrd="1" destOrd="0" presId="urn:microsoft.com/office/officeart/2005/8/layout/hierarchy2"/>
    <dgm:cxn modelId="{12783607-1D5B-405C-99B1-BAF62E65A78A}" srcId="{8C920E20-E251-4D1D-8BB6-6F8D0225B837}" destId="{CD500EE0-461B-47EA-AB52-A22B2151F489}" srcOrd="2" destOrd="0" parTransId="{4C96C42B-7476-463B-8F3E-B73430DBF340}" sibTransId="{CAD3B3CD-A6A9-48A2-9932-65B67E058FE9}"/>
    <dgm:cxn modelId="{4E463C0C-645E-4AE5-B496-91875043A9BB}" srcId="{1312708C-9000-4B06-AC96-6EBE7447FE2A}" destId="{63517BEA-FA1A-4B8F-B8E8-2991B2E9640C}" srcOrd="0" destOrd="0" parTransId="{800697EB-EAC8-423D-81C2-72F68115F8DA}" sibTransId="{DA9E5784-F9F0-480E-9EFE-9403DA6CC328}"/>
    <dgm:cxn modelId="{0C84400F-5706-48E5-B628-DC95340F2621}" type="presOf" srcId="{E0AF7405-C398-49C6-9D14-8B527A7AFEEF}" destId="{3ACA7082-BB19-47A4-A9C7-F47B8B90E5EA}" srcOrd="0" destOrd="0" presId="urn:microsoft.com/office/officeart/2005/8/layout/hierarchy2"/>
    <dgm:cxn modelId="{92C35C17-3C5E-4655-84B0-506A8E8D50BF}" type="presOf" srcId="{F0AF0E29-C825-4BED-92E2-6D5341D4FBC5}" destId="{4D562606-CF0C-48D8-9234-37487CD44DB6}" srcOrd="0" destOrd="0" presId="urn:microsoft.com/office/officeart/2005/8/layout/hierarchy2"/>
    <dgm:cxn modelId="{9C616317-FE5B-4544-AB44-6CC6F66FEA96}" srcId="{8C920E20-E251-4D1D-8BB6-6F8D0225B837}" destId="{E0AF7405-C398-49C6-9D14-8B527A7AFEEF}" srcOrd="0" destOrd="0" parTransId="{2765B7DB-8696-4AC2-92E4-8D74AAC3A45F}" sibTransId="{84858BA8-E6E2-4E49-ACA7-16728012C86E}"/>
    <dgm:cxn modelId="{CC4FCA19-7C11-4026-B731-92333C3057F9}" type="presOf" srcId="{4C96C42B-7476-463B-8F3E-B73430DBF340}" destId="{F87081B7-8E02-41BC-8468-7CA890DC1514}" srcOrd="1" destOrd="0" presId="urn:microsoft.com/office/officeart/2005/8/layout/hierarchy2"/>
    <dgm:cxn modelId="{F9F4A535-5400-4928-AABC-FFCCB5D70402}" srcId="{6AF9A228-1740-4A53-B913-3C96F4C61C34}" destId="{00BCBED3-6CF6-44F8-AC54-87404C1B7928}" srcOrd="1" destOrd="0" parTransId="{F0AF0E29-C825-4BED-92E2-6D5341D4FBC5}" sibTransId="{D40F8539-7FFB-40CB-BB80-5864C91FF212}"/>
    <dgm:cxn modelId="{9B5FA93A-A311-438F-B14A-C456F4B6B6BC}" type="presOf" srcId="{6AF9A228-1740-4A53-B913-3C96F4C61C34}" destId="{F6A1FB10-81F9-4454-9B4F-A410644F5683}" srcOrd="0" destOrd="0" presId="urn:microsoft.com/office/officeart/2005/8/layout/hierarchy2"/>
    <dgm:cxn modelId="{F0B88F64-F96F-4AA3-930C-DF6305CB00B8}" type="presOf" srcId="{2765B7DB-8696-4AC2-92E4-8D74AAC3A45F}" destId="{F2B3C055-B18B-4CB4-9F78-327E7443ED2C}" srcOrd="0" destOrd="0" presId="urn:microsoft.com/office/officeart/2005/8/layout/hierarchy2"/>
    <dgm:cxn modelId="{A0EE0447-3521-4C5D-BBE5-A7F86D7F57C6}" type="presOf" srcId="{3001A691-EC9E-4A2D-BDE8-B8B53E591DDD}" destId="{CD5B2857-EA1E-4664-836D-6E7E9BA8C015}" srcOrd="1" destOrd="0" presId="urn:microsoft.com/office/officeart/2005/8/layout/hierarchy2"/>
    <dgm:cxn modelId="{F9504C6C-77BC-4F30-AA66-92A207DBE161}" type="presOf" srcId="{F0AF0E29-C825-4BED-92E2-6D5341D4FBC5}" destId="{6BE6BFBD-8689-4931-97A7-9C774B9CAEBC}" srcOrd="1" destOrd="0" presId="urn:microsoft.com/office/officeart/2005/8/layout/hierarchy2"/>
    <dgm:cxn modelId="{2037D770-FA65-483E-9059-F55D415031E6}" type="presOf" srcId="{63517BEA-FA1A-4B8F-B8E8-2991B2E9640C}" destId="{2D465E07-E449-46A0-ABD7-84B7D738AD5C}" srcOrd="0" destOrd="0" presId="urn:microsoft.com/office/officeart/2005/8/layout/hierarchy2"/>
    <dgm:cxn modelId="{880DA971-2C97-45CB-971E-BF29A06BF380}" type="presOf" srcId="{226B675B-74EC-44BE-A52D-8EF45F67F97C}" destId="{DDCD2545-F46F-4F3F-A794-4321B0B0E41F}" srcOrd="0" destOrd="0" presId="urn:microsoft.com/office/officeart/2005/8/layout/hierarchy2"/>
    <dgm:cxn modelId="{E686D958-ED8F-4B5E-ACBA-5645BD9C7989}" type="presOf" srcId="{4C96C42B-7476-463B-8F3E-B73430DBF340}" destId="{55B69A09-3E9B-4468-B7EC-BF967FE188F8}" srcOrd="0" destOrd="0" presId="urn:microsoft.com/office/officeart/2005/8/layout/hierarchy2"/>
    <dgm:cxn modelId="{59E5837A-4630-4B1C-9299-13BC33789FA5}" type="presOf" srcId="{499D4A23-47B7-44C4-8C6E-66EE876C65B2}" destId="{1285AE6D-F3E9-4182-AA32-7041619F0F1B}" srcOrd="0" destOrd="0" presId="urn:microsoft.com/office/officeart/2005/8/layout/hierarchy2"/>
    <dgm:cxn modelId="{B2B22481-5386-4225-A70B-2E7522E18AEA}" type="presOf" srcId="{1312708C-9000-4B06-AC96-6EBE7447FE2A}" destId="{C09F9ABA-AEFC-419E-8EBA-21A462499F35}" srcOrd="0" destOrd="0" presId="urn:microsoft.com/office/officeart/2005/8/layout/hierarchy2"/>
    <dgm:cxn modelId="{1C300682-C387-4E90-B485-A14233A3AA6B}" srcId="{E0AF7405-C398-49C6-9D14-8B527A7AFEEF}" destId="{499D4A23-47B7-44C4-8C6E-66EE876C65B2}" srcOrd="0" destOrd="0" parTransId="{C7B227F3-8209-405C-A864-184E0A6FD52D}" sibTransId="{D3A0F4EB-F2A7-49B6-937B-2FB154B11C2C}"/>
    <dgm:cxn modelId="{C0670B83-6F13-4EE3-A835-B4A8523E315D}" type="presOf" srcId="{00BCBED3-6CF6-44F8-AC54-87404C1B7928}" destId="{B7F6D687-22A4-4179-81AC-8E1ADFB5B3DD}" srcOrd="0" destOrd="0" presId="urn:microsoft.com/office/officeart/2005/8/layout/hierarchy2"/>
    <dgm:cxn modelId="{C0234383-E828-4382-A188-379DDD87FC33}" type="presOf" srcId="{EB664EDD-314A-4809-830B-4A4C6DA21E79}" destId="{AB6C7DB3-E48D-473D-AF89-5334B9AA7A93}" srcOrd="0" destOrd="0" presId="urn:microsoft.com/office/officeart/2005/8/layout/hierarchy2"/>
    <dgm:cxn modelId="{92697A96-3C8E-4772-A216-EE45C7254E4B}" type="presOf" srcId="{F09CF71A-9C50-4DAF-9013-24801691AC2A}" destId="{7D2FC572-A9BF-414D-BE24-2259AA13641B}" srcOrd="0" destOrd="0" presId="urn:microsoft.com/office/officeart/2005/8/layout/hierarchy2"/>
    <dgm:cxn modelId="{F2208B98-2C9A-498B-BCD1-EE71C2FC7DF2}" type="presOf" srcId="{C7B227F3-8209-405C-A864-184E0A6FD52D}" destId="{DE08B192-78A8-4A11-926A-14DFA25BD7A5}" srcOrd="1" destOrd="0" presId="urn:microsoft.com/office/officeart/2005/8/layout/hierarchy2"/>
    <dgm:cxn modelId="{0B047E9A-66A0-4549-8214-E243614CC44A}" type="presOf" srcId="{EB664EDD-314A-4809-830B-4A4C6DA21E79}" destId="{2BFF73D3-E735-490F-AE5A-195A98263AFB}" srcOrd="1" destOrd="0" presId="urn:microsoft.com/office/officeart/2005/8/layout/hierarchy2"/>
    <dgm:cxn modelId="{EAEEB19E-4303-4B61-ADCA-E38479AA3923}" type="presOf" srcId="{C754943E-2178-42BD-85CA-EB862D28DBD6}" destId="{E40A4599-CB17-4AA6-9E05-BE39C806B45E}" srcOrd="1" destOrd="0" presId="urn:microsoft.com/office/officeart/2005/8/layout/hierarchy2"/>
    <dgm:cxn modelId="{7A0A12AE-1D03-4F9F-83B2-3F43D852CFCF}" srcId="{63517BEA-FA1A-4B8F-B8E8-2991B2E9640C}" destId="{4CBDBB56-118E-41E8-8AB0-F63D05848773}" srcOrd="0" destOrd="0" parTransId="{226B675B-74EC-44BE-A52D-8EF45F67F97C}" sibTransId="{3EAEB5B8-1CCB-4DD5-A289-DA0B0060C1B6}"/>
    <dgm:cxn modelId="{383282AF-EA7B-44A1-8D6A-FC1D3493D2B5}" type="presOf" srcId="{CD500EE0-461B-47EA-AB52-A22B2151F489}" destId="{10A5EADD-8AFD-4258-AF15-E3FA8B0043D5}" srcOrd="0" destOrd="0" presId="urn:microsoft.com/office/officeart/2005/8/layout/hierarchy2"/>
    <dgm:cxn modelId="{B41113B3-8008-43CD-9C1D-DF2D4C7F79E8}" type="presOf" srcId="{2765B7DB-8696-4AC2-92E4-8D74AAC3A45F}" destId="{604D3B08-B61D-41C4-ABF9-0C02E122BF1A}" srcOrd="1" destOrd="0" presId="urn:microsoft.com/office/officeart/2005/8/layout/hierarchy2"/>
    <dgm:cxn modelId="{37C9C7BC-5ECA-4580-B311-4732C9E1DC3B}" srcId="{8C920E20-E251-4D1D-8BB6-6F8D0225B837}" destId="{6AF9A228-1740-4A53-B913-3C96F4C61C34}" srcOrd="1" destOrd="0" parTransId="{F09CF71A-9C50-4DAF-9013-24801691AC2A}" sibTransId="{87087AEB-508F-4146-81EC-E976B0376955}"/>
    <dgm:cxn modelId="{9C393CBD-0279-4D77-9EB0-B335789666FD}" srcId="{6AF9A228-1740-4A53-B913-3C96F4C61C34}" destId="{112C5308-E237-4EC6-B467-1581F3C2F5FC}" srcOrd="0" destOrd="0" parTransId="{3001A691-EC9E-4A2D-BDE8-B8B53E591DDD}" sibTransId="{F3E1D75E-9321-45ED-A5F9-5042D6ECA2C6}"/>
    <dgm:cxn modelId="{EB2EA8BD-43D7-4D8B-B94C-40B971E54670}" type="presOf" srcId="{4CBDBB56-118E-41E8-8AB0-F63D05848773}" destId="{AE7F028E-55F9-47D1-9104-9E052EB39552}" srcOrd="0" destOrd="0" presId="urn:microsoft.com/office/officeart/2005/8/layout/hierarchy2"/>
    <dgm:cxn modelId="{CED751C2-B830-410C-B4F8-9890952C48C4}" type="presOf" srcId="{C7B227F3-8209-405C-A864-184E0A6FD52D}" destId="{86ED9E78-D1D1-47AA-BA66-3BF006BDA343}" srcOrd="0" destOrd="0" presId="urn:microsoft.com/office/officeart/2005/8/layout/hierarchy2"/>
    <dgm:cxn modelId="{51C47BCB-4AF3-46D8-AA4B-0B68A3A58CBD}" type="presOf" srcId="{DC31A000-5E09-431F-8466-659F835EE4F9}" destId="{558849C3-5A23-4951-8C40-CB297B9146AF}" srcOrd="0" destOrd="0" presId="urn:microsoft.com/office/officeart/2005/8/layout/hierarchy2"/>
    <dgm:cxn modelId="{234236D7-3A3C-4D49-B6FC-A4A8E25AD39A}" type="presOf" srcId="{226B675B-74EC-44BE-A52D-8EF45F67F97C}" destId="{E173343D-FDC0-4CCE-B68E-32DDB7AF681F}" srcOrd="1" destOrd="0" presId="urn:microsoft.com/office/officeart/2005/8/layout/hierarchy2"/>
    <dgm:cxn modelId="{C9BC53E2-A827-4B6A-AE00-EA0EA8BE73E5}" type="presOf" srcId="{C754943E-2178-42BD-85CA-EB862D28DBD6}" destId="{9C7FD13D-3F0C-4944-9566-50F083D68C79}" srcOrd="0" destOrd="0" presId="urn:microsoft.com/office/officeart/2005/8/layout/hierarchy2"/>
    <dgm:cxn modelId="{BB91FDEC-65BC-421F-9E7B-D693175A7F5D}" type="presOf" srcId="{3001A691-EC9E-4A2D-BDE8-B8B53E591DDD}" destId="{C0BB2713-7E0D-43DD-A75F-D8EAE9C8616E}" srcOrd="0" destOrd="0" presId="urn:microsoft.com/office/officeart/2005/8/layout/hierarchy2"/>
    <dgm:cxn modelId="{D1A1FBF0-3D38-4AD4-BC54-797348F2F1BC}" type="presOf" srcId="{8C920E20-E251-4D1D-8BB6-6F8D0225B837}" destId="{D5186C63-0C7E-4E40-A465-B27C973C7055}" srcOrd="0" destOrd="0" presId="urn:microsoft.com/office/officeart/2005/8/layout/hierarchy2"/>
    <dgm:cxn modelId="{70F133F6-B991-461E-B3CA-D935EF1BF994}" srcId="{63517BEA-FA1A-4B8F-B8E8-2991B2E9640C}" destId="{8C920E20-E251-4D1D-8BB6-6F8D0225B837}" srcOrd="1" destOrd="0" parTransId="{EB664EDD-314A-4809-830B-4A4C6DA21E79}" sibTransId="{51850D1A-C085-4CE7-B54F-FD76F44C31A7}"/>
    <dgm:cxn modelId="{F8FAAE0A-36C0-425D-8A0E-1948DD4C7256}" type="presParOf" srcId="{C09F9ABA-AEFC-419E-8EBA-21A462499F35}" destId="{F5AD5EEC-BDFE-422F-9BC3-711D48401A48}" srcOrd="0" destOrd="0" presId="urn:microsoft.com/office/officeart/2005/8/layout/hierarchy2"/>
    <dgm:cxn modelId="{9611A8E5-2A29-4E8A-BD8B-554E8648CD91}" type="presParOf" srcId="{F5AD5EEC-BDFE-422F-9BC3-711D48401A48}" destId="{2D465E07-E449-46A0-ABD7-84B7D738AD5C}" srcOrd="0" destOrd="0" presId="urn:microsoft.com/office/officeart/2005/8/layout/hierarchy2"/>
    <dgm:cxn modelId="{747F50D9-BE00-41CE-9E07-5A87040CEA04}" type="presParOf" srcId="{F5AD5EEC-BDFE-422F-9BC3-711D48401A48}" destId="{D90B8F9C-2B61-4F52-B568-76E2E698810B}" srcOrd="1" destOrd="0" presId="urn:microsoft.com/office/officeart/2005/8/layout/hierarchy2"/>
    <dgm:cxn modelId="{3990BC83-61FF-4D74-98F2-38E430AE6289}" type="presParOf" srcId="{D90B8F9C-2B61-4F52-B568-76E2E698810B}" destId="{DDCD2545-F46F-4F3F-A794-4321B0B0E41F}" srcOrd="0" destOrd="0" presId="urn:microsoft.com/office/officeart/2005/8/layout/hierarchy2"/>
    <dgm:cxn modelId="{6A335F83-1A22-4A4F-9F45-0D80681C010B}" type="presParOf" srcId="{DDCD2545-F46F-4F3F-A794-4321B0B0E41F}" destId="{E173343D-FDC0-4CCE-B68E-32DDB7AF681F}" srcOrd="0" destOrd="0" presId="urn:microsoft.com/office/officeart/2005/8/layout/hierarchy2"/>
    <dgm:cxn modelId="{EBFE020F-A810-4A1C-B454-51A38223CDD5}" type="presParOf" srcId="{D90B8F9C-2B61-4F52-B568-76E2E698810B}" destId="{E1DDB859-9D1A-450A-A342-D75DB83ACD30}" srcOrd="1" destOrd="0" presId="urn:microsoft.com/office/officeart/2005/8/layout/hierarchy2"/>
    <dgm:cxn modelId="{461A2662-22A2-4F1E-9179-B137DB2C9774}" type="presParOf" srcId="{E1DDB859-9D1A-450A-A342-D75DB83ACD30}" destId="{AE7F028E-55F9-47D1-9104-9E052EB39552}" srcOrd="0" destOrd="0" presId="urn:microsoft.com/office/officeart/2005/8/layout/hierarchy2"/>
    <dgm:cxn modelId="{DC1901F6-73CC-468E-9291-7DE9E8803116}" type="presParOf" srcId="{E1DDB859-9D1A-450A-A342-D75DB83ACD30}" destId="{99062374-D986-43CB-81EC-D083343A54B9}" srcOrd="1" destOrd="0" presId="urn:microsoft.com/office/officeart/2005/8/layout/hierarchy2"/>
    <dgm:cxn modelId="{AE158AD8-1EC9-4604-8B46-3398A207A54A}" type="presParOf" srcId="{D90B8F9C-2B61-4F52-B568-76E2E698810B}" destId="{AB6C7DB3-E48D-473D-AF89-5334B9AA7A93}" srcOrd="2" destOrd="0" presId="urn:microsoft.com/office/officeart/2005/8/layout/hierarchy2"/>
    <dgm:cxn modelId="{5DFB0E38-F593-4555-8221-7B3D6DBF1C0D}" type="presParOf" srcId="{AB6C7DB3-E48D-473D-AF89-5334B9AA7A93}" destId="{2BFF73D3-E735-490F-AE5A-195A98263AFB}" srcOrd="0" destOrd="0" presId="urn:microsoft.com/office/officeart/2005/8/layout/hierarchy2"/>
    <dgm:cxn modelId="{0EB07DF5-5231-4258-96AD-7E67ECEE3610}" type="presParOf" srcId="{D90B8F9C-2B61-4F52-B568-76E2E698810B}" destId="{64ECA73E-F8E0-429B-AA36-EE2E843DE795}" srcOrd="3" destOrd="0" presId="urn:microsoft.com/office/officeart/2005/8/layout/hierarchy2"/>
    <dgm:cxn modelId="{870007A4-D0EF-4479-B70B-917A35ECE9A4}" type="presParOf" srcId="{64ECA73E-F8E0-429B-AA36-EE2E843DE795}" destId="{D5186C63-0C7E-4E40-A465-B27C973C7055}" srcOrd="0" destOrd="0" presId="urn:microsoft.com/office/officeart/2005/8/layout/hierarchy2"/>
    <dgm:cxn modelId="{10EF6E84-D97F-4567-ACCE-38C76B28FC9C}" type="presParOf" srcId="{64ECA73E-F8E0-429B-AA36-EE2E843DE795}" destId="{D4B8A568-B6B1-4247-AE7F-8784B8FA8666}" srcOrd="1" destOrd="0" presId="urn:microsoft.com/office/officeart/2005/8/layout/hierarchy2"/>
    <dgm:cxn modelId="{E1093E70-87DF-4BB7-BC88-2BA43664D777}" type="presParOf" srcId="{D4B8A568-B6B1-4247-AE7F-8784B8FA8666}" destId="{F2B3C055-B18B-4CB4-9F78-327E7443ED2C}" srcOrd="0" destOrd="0" presId="urn:microsoft.com/office/officeart/2005/8/layout/hierarchy2"/>
    <dgm:cxn modelId="{A7A4C2C2-F6EF-4437-9F66-1D882BB474BE}" type="presParOf" srcId="{F2B3C055-B18B-4CB4-9F78-327E7443ED2C}" destId="{604D3B08-B61D-41C4-ABF9-0C02E122BF1A}" srcOrd="0" destOrd="0" presId="urn:microsoft.com/office/officeart/2005/8/layout/hierarchy2"/>
    <dgm:cxn modelId="{0C65F584-B8E1-42A1-ACC8-E25E9C731CD7}" type="presParOf" srcId="{D4B8A568-B6B1-4247-AE7F-8784B8FA8666}" destId="{DCDFF3C6-A801-462A-823A-39135AFBD4C2}" srcOrd="1" destOrd="0" presId="urn:microsoft.com/office/officeart/2005/8/layout/hierarchy2"/>
    <dgm:cxn modelId="{12E54B37-D54A-45D4-9556-F8693FA81BE5}" type="presParOf" srcId="{DCDFF3C6-A801-462A-823A-39135AFBD4C2}" destId="{3ACA7082-BB19-47A4-A9C7-F47B8B90E5EA}" srcOrd="0" destOrd="0" presId="urn:microsoft.com/office/officeart/2005/8/layout/hierarchy2"/>
    <dgm:cxn modelId="{15CA1BF3-85A7-4E35-86BA-EFA1B3B06A2E}" type="presParOf" srcId="{DCDFF3C6-A801-462A-823A-39135AFBD4C2}" destId="{C11094E3-F6A3-43ED-9D0E-01E8D523336C}" srcOrd="1" destOrd="0" presId="urn:microsoft.com/office/officeart/2005/8/layout/hierarchy2"/>
    <dgm:cxn modelId="{AAC67874-6FEB-4CA8-9DBA-F2F461F10F22}" type="presParOf" srcId="{C11094E3-F6A3-43ED-9D0E-01E8D523336C}" destId="{86ED9E78-D1D1-47AA-BA66-3BF006BDA343}" srcOrd="0" destOrd="0" presId="urn:microsoft.com/office/officeart/2005/8/layout/hierarchy2"/>
    <dgm:cxn modelId="{B82702BB-50C9-41EF-963F-05EA83DCAF4E}" type="presParOf" srcId="{86ED9E78-D1D1-47AA-BA66-3BF006BDA343}" destId="{DE08B192-78A8-4A11-926A-14DFA25BD7A5}" srcOrd="0" destOrd="0" presId="urn:microsoft.com/office/officeart/2005/8/layout/hierarchy2"/>
    <dgm:cxn modelId="{E9DED937-5159-4FCD-AABB-0542006F2708}" type="presParOf" srcId="{C11094E3-F6A3-43ED-9D0E-01E8D523336C}" destId="{B646C633-C75E-401D-A6C0-6D4AED94817B}" srcOrd="1" destOrd="0" presId="urn:microsoft.com/office/officeart/2005/8/layout/hierarchy2"/>
    <dgm:cxn modelId="{9E49D4BD-D3AD-4EE3-A7CA-89A132261686}" type="presParOf" srcId="{B646C633-C75E-401D-A6C0-6D4AED94817B}" destId="{1285AE6D-F3E9-4182-AA32-7041619F0F1B}" srcOrd="0" destOrd="0" presId="urn:microsoft.com/office/officeart/2005/8/layout/hierarchy2"/>
    <dgm:cxn modelId="{6E0C617C-C77F-415C-B14A-08223A09FFB4}" type="presParOf" srcId="{B646C633-C75E-401D-A6C0-6D4AED94817B}" destId="{30F6AF8A-7FEF-4C16-8556-17DA759B0753}" srcOrd="1" destOrd="0" presId="urn:microsoft.com/office/officeart/2005/8/layout/hierarchy2"/>
    <dgm:cxn modelId="{AEA75F91-B1B6-4395-B525-D6AE4521EF43}" type="presParOf" srcId="{C11094E3-F6A3-43ED-9D0E-01E8D523336C}" destId="{9C7FD13D-3F0C-4944-9566-50F083D68C79}" srcOrd="2" destOrd="0" presId="urn:microsoft.com/office/officeart/2005/8/layout/hierarchy2"/>
    <dgm:cxn modelId="{05E918B8-96E2-4A8F-98AE-A77CAFAB13BA}" type="presParOf" srcId="{9C7FD13D-3F0C-4944-9566-50F083D68C79}" destId="{E40A4599-CB17-4AA6-9E05-BE39C806B45E}" srcOrd="0" destOrd="0" presId="urn:microsoft.com/office/officeart/2005/8/layout/hierarchy2"/>
    <dgm:cxn modelId="{C48249D1-E795-408B-AFB3-898B9C94ABDB}" type="presParOf" srcId="{C11094E3-F6A3-43ED-9D0E-01E8D523336C}" destId="{23A6ADED-5E2B-471D-9105-E769AE7DDCCE}" srcOrd="3" destOrd="0" presId="urn:microsoft.com/office/officeart/2005/8/layout/hierarchy2"/>
    <dgm:cxn modelId="{AF3E4E4D-238D-4A79-910F-BF3CBA7B80A0}" type="presParOf" srcId="{23A6ADED-5E2B-471D-9105-E769AE7DDCCE}" destId="{558849C3-5A23-4951-8C40-CB297B9146AF}" srcOrd="0" destOrd="0" presId="urn:microsoft.com/office/officeart/2005/8/layout/hierarchy2"/>
    <dgm:cxn modelId="{D7F4BD55-C6F4-48DD-B423-D14D90C22B71}" type="presParOf" srcId="{23A6ADED-5E2B-471D-9105-E769AE7DDCCE}" destId="{35A82E2B-76B5-49DD-B7FE-0F35A0CFF456}" srcOrd="1" destOrd="0" presId="urn:microsoft.com/office/officeart/2005/8/layout/hierarchy2"/>
    <dgm:cxn modelId="{23FEB85E-92A3-4DF6-A9A7-DFA7232D4A78}" type="presParOf" srcId="{D4B8A568-B6B1-4247-AE7F-8784B8FA8666}" destId="{7D2FC572-A9BF-414D-BE24-2259AA13641B}" srcOrd="2" destOrd="0" presId="urn:microsoft.com/office/officeart/2005/8/layout/hierarchy2"/>
    <dgm:cxn modelId="{B69DB9BC-A7CD-4CBB-AB55-13BD2FD5C8A7}" type="presParOf" srcId="{7D2FC572-A9BF-414D-BE24-2259AA13641B}" destId="{AF12FDCB-CDD8-4F12-83CE-1721770E6467}" srcOrd="0" destOrd="0" presId="urn:microsoft.com/office/officeart/2005/8/layout/hierarchy2"/>
    <dgm:cxn modelId="{851B5497-5201-4A17-8160-FEE82516EAB5}" type="presParOf" srcId="{D4B8A568-B6B1-4247-AE7F-8784B8FA8666}" destId="{2A958CEC-FE31-4816-BBCC-1CEEBC1796B9}" srcOrd="3" destOrd="0" presId="urn:microsoft.com/office/officeart/2005/8/layout/hierarchy2"/>
    <dgm:cxn modelId="{05398E32-C3D4-4D20-95A5-83D72CDDB777}" type="presParOf" srcId="{2A958CEC-FE31-4816-BBCC-1CEEBC1796B9}" destId="{F6A1FB10-81F9-4454-9B4F-A410644F5683}" srcOrd="0" destOrd="0" presId="urn:microsoft.com/office/officeart/2005/8/layout/hierarchy2"/>
    <dgm:cxn modelId="{9DBA92BC-5F23-4816-B972-0E22470E2E4A}" type="presParOf" srcId="{2A958CEC-FE31-4816-BBCC-1CEEBC1796B9}" destId="{71BEB9F2-EF2F-46B4-BA90-51F9E1951F4B}" srcOrd="1" destOrd="0" presId="urn:microsoft.com/office/officeart/2005/8/layout/hierarchy2"/>
    <dgm:cxn modelId="{D6B32806-F1C3-4472-B577-464A9874AC23}" type="presParOf" srcId="{71BEB9F2-EF2F-46B4-BA90-51F9E1951F4B}" destId="{C0BB2713-7E0D-43DD-A75F-D8EAE9C8616E}" srcOrd="0" destOrd="0" presId="urn:microsoft.com/office/officeart/2005/8/layout/hierarchy2"/>
    <dgm:cxn modelId="{877D4433-087E-45DB-8461-D51D2E2B62D0}" type="presParOf" srcId="{C0BB2713-7E0D-43DD-A75F-D8EAE9C8616E}" destId="{CD5B2857-EA1E-4664-836D-6E7E9BA8C015}" srcOrd="0" destOrd="0" presId="urn:microsoft.com/office/officeart/2005/8/layout/hierarchy2"/>
    <dgm:cxn modelId="{2F37A5A1-DB26-4F66-9F6C-FFD34B600A33}" type="presParOf" srcId="{71BEB9F2-EF2F-46B4-BA90-51F9E1951F4B}" destId="{A6F9B2DB-4229-439C-8FEA-35B36A2CBCA1}" srcOrd="1" destOrd="0" presId="urn:microsoft.com/office/officeart/2005/8/layout/hierarchy2"/>
    <dgm:cxn modelId="{D61E7E33-9156-466A-9D74-783295DF3023}" type="presParOf" srcId="{A6F9B2DB-4229-439C-8FEA-35B36A2CBCA1}" destId="{4842C762-E71F-413F-9ADD-D1EC56574F83}" srcOrd="0" destOrd="0" presId="urn:microsoft.com/office/officeart/2005/8/layout/hierarchy2"/>
    <dgm:cxn modelId="{4A9359CE-848F-406B-B8EB-43880E35201D}" type="presParOf" srcId="{A6F9B2DB-4229-439C-8FEA-35B36A2CBCA1}" destId="{BDB2859E-F778-4577-958B-3D40E14D4471}" srcOrd="1" destOrd="0" presId="urn:microsoft.com/office/officeart/2005/8/layout/hierarchy2"/>
    <dgm:cxn modelId="{BC83BC29-5C12-4DAE-BA37-22315881A054}" type="presParOf" srcId="{71BEB9F2-EF2F-46B4-BA90-51F9E1951F4B}" destId="{4D562606-CF0C-48D8-9234-37487CD44DB6}" srcOrd="2" destOrd="0" presId="urn:microsoft.com/office/officeart/2005/8/layout/hierarchy2"/>
    <dgm:cxn modelId="{3279C06C-A7BD-44F6-ABA9-C4CAA09DB840}" type="presParOf" srcId="{4D562606-CF0C-48D8-9234-37487CD44DB6}" destId="{6BE6BFBD-8689-4931-97A7-9C774B9CAEBC}" srcOrd="0" destOrd="0" presId="urn:microsoft.com/office/officeart/2005/8/layout/hierarchy2"/>
    <dgm:cxn modelId="{B62CC6C6-29CD-47E2-87DF-32CAB2E85801}" type="presParOf" srcId="{71BEB9F2-EF2F-46B4-BA90-51F9E1951F4B}" destId="{F98C1E05-865C-4D9C-9B4A-EC6C633D3A39}" srcOrd="3" destOrd="0" presId="urn:microsoft.com/office/officeart/2005/8/layout/hierarchy2"/>
    <dgm:cxn modelId="{4F0E8C3B-0485-497E-BB9D-80472AAD9535}" type="presParOf" srcId="{F98C1E05-865C-4D9C-9B4A-EC6C633D3A39}" destId="{B7F6D687-22A4-4179-81AC-8E1ADFB5B3DD}" srcOrd="0" destOrd="0" presId="urn:microsoft.com/office/officeart/2005/8/layout/hierarchy2"/>
    <dgm:cxn modelId="{77DA7852-D1B4-4635-9627-2CDD5C8346D5}" type="presParOf" srcId="{F98C1E05-865C-4D9C-9B4A-EC6C633D3A39}" destId="{12F3278F-1477-4AF6-9A06-F960BA0F42F1}" srcOrd="1" destOrd="0" presId="urn:microsoft.com/office/officeart/2005/8/layout/hierarchy2"/>
    <dgm:cxn modelId="{62E7561E-AE3C-4C04-ADCC-F986ACA27314}" type="presParOf" srcId="{D4B8A568-B6B1-4247-AE7F-8784B8FA8666}" destId="{55B69A09-3E9B-4468-B7EC-BF967FE188F8}" srcOrd="4" destOrd="0" presId="urn:microsoft.com/office/officeart/2005/8/layout/hierarchy2"/>
    <dgm:cxn modelId="{08DF13D7-7A67-4E46-8CC5-9291BCE17A84}" type="presParOf" srcId="{55B69A09-3E9B-4468-B7EC-BF967FE188F8}" destId="{F87081B7-8E02-41BC-8468-7CA890DC1514}" srcOrd="0" destOrd="0" presId="urn:microsoft.com/office/officeart/2005/8/layout/hierarchy2"/>
    <dgm:cxn modelId="{9CF455EE-C254-4712-9648-577B8E0DB897}" type="presParOf" srcId="{D4B8A568-B6B1-4247-AE7F-8784B8FA8666}" destId="{6AB417ED-CACC-4841-9FB1-C89CAB39EE26}" srcOrd="5" destOrd="0" presId="urn:microsoft.com/office/officeart/2005/8/layout/hierarchy2"/>
    <dgm:cxn modelId="{0425F96C-49C1-4892-8964-10CD3BDB4051}" type="presParOf" srcId="{6AB417ED-CACC-4841-9FB1-C89CAB39EE26}" destId="{10A5EADD-8AFD-4258-AF15-E3FA8B0043D5}" srcOrd="0" destOrd="0" presId="urn:microsoft.com/office/officeart/2005/8/layout/hierarchy2"/>
    <dgm:cxn modelId="{A3684BD5-F578-428C-84C1-7494F233FC88}" type="presParOf" srcId="{6AB417ED-CACC-4841-9FB1-C89CAB39EE26}" destId="{8CCA6828-10F6-4270-BD6D-B2ABAC968C8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07D42-2758-4016-B9FB-DEE0D4B107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63FAA48A-8010-4DAD-AD82-AAA4C1005825}">
      <dgm:prSet phldrT="[Text]" phldr="0"/>
      <dgm:spPr/>
      <dgm:t>
        <a:bodyPr/>
        <a:lstStyle/>
        <a:p>
          <a:r>
            <a:rPr lang="cs-CZ" dirty="0" err="1"/>
            <a:t>legal</a:t>
          </a:r>
          <a:r>
            <a:rPr lang="cs-CZ" dirty="0"/>
            <a:t> entity</a:t>
          </a:r>
        </a:p>
      </dgm:t>
    </dgm:pt>
    <dgm:pt modelId="{F147EC25-0BF6-4AF9-9313-FD72C85A4331}" type="parTrans" cxnId="{A9CC2AC9-7C7C-41B8-A7CA-0D08F78DC0A8}">
      <dgm:prSet/>
      <dgm:spPr/>
      <dgm:t>
        <a:bodyPr/>
        <a:lstStyle/>
        <a:p>
          <a:endParaRPr lang="cs-CZ"/>
        </a:p>
      </dgm:t>
    </dgm:pt>
    <dgm:pt modelId="{2E5399E1-1C1F-4CC1-8C8F-DC1CF2F45D0D}" type="sibTrans" cxnId="{A9CC2AC9-7C7C-41B8-A7CA-0D08F78DC0A8}">
      <dgm:prSet/>
      <dgm:spPr/>
      <dgm:t>
        <a:bodyPr/>
        <a:lstStyle/>
        <a:p>
          <a:endParaRPr lang="cs-CZ"/>
        </a:p>
      </dgm:t>
    </dgm:pt>
    <dgm:pt modelId="{E523C676-DB49-4418-8DA1-0F3C71862A2B}">
      <dgm:prSet phldrT="[Text]" phldr="0"/>
      <dgm:spPr/>
      <dgm:t>
        <a:bodyPr/>
        <a:lstStyle/>
        <a:p>
          <a:r>
            <a:rPr lang="cs-CZ" dirty="0" err="1"/>
            <a:t>governed</a:t>
          </a:r>
          <a:r>
            <a:rPr lang="cs-CZ" dirty="0"/>
            <a:t> by </a:t>
          </a:r>
          <a:r>
            <a:rPr lang="cs-CZ" dirty="0" err="1"/>
            <a:t>private</a:t>
          </a:r>
          <a:r>
            <a:rPr lang="cs-CZ" dirty="0"/>
            <a:t> </a:t>
          </a:r>
          <a:r>
            <a:rPr lang="cs-CZ" dirty="0" err="1"/>
            <a:t>law</a:t>
          </a:r>
          <a:endParaRPr lang="cs-CZ" dirty="0"/>
        </a:p>
      </dgm:t>
    </dgm:pt>
    <dgm:pt modelId="{341D22D2-33F2-4299-8E6C-867C959A11EA}" type="parTrans" cxnId="{C74DD244-86EA-4F56-9EDF-AE63B545E5C0}">
      <dgm:prSet/>
      <dgm:spPr/>
      <dgm:t>
        <a:bodyPr/>
        <a:lstStyle/>
        <a:p>
          <a:endParaRPr lang="cs-CZ"/>
        </a:p>
      </dgm:t>
    </dgm:pt>
    <dgm:pt modelId="{C570383C-7993-41F4-A4A2-BE37746CFF9E}" type="sibTrans" cxnId="{C74DD244-86EA-4F56-9EDF-AE63B545E5C0}">
      <dgm:prSet/>
      <dgm:spPr/>
      <dgm:t>
        <a:bodyPr/>
        <a:lstStyle/>
        <a:p>
          <a:endParaRPr lang="cs-CZ"/>
        </a:p>
      </dgm:t>
    </dgm:pt>
    <dgm:pt modelId="{0D050721-ACF1-4577-9419-3F780813AA84}">
      <dgm:prSet phldrT="[Text]" phldr="0"/>
      <dgm:spPr/>
      <dgm:t>
        <a:bodyPr/>
        <a:lstStyle/>
        <a:p>
          <a:r>
            <a:rPr lang="cs-CZ" dirty="0" err="1"/>
            <a:t>Corporations</a:t>
          </a:r>
          <a:endParaRPr lang="cs-CZ" dirty="0"/>
        </a:p>
      </dgm:t>
    </dgm:pt>
    <dgm:pt modelId="{EA110934-D364-4BC7-824E-FCC4D5F5731D}" type="parTrans" cxnId="{534085F2-9A55-4AA3-BA5B-A387D1A9337F}">
      <dgm:prSet/>
      <dgm:spPr/>
      <dgm:t>
        <a:bodyPr/>
        <a:lstStyle/>
        <a:p>
          <a:endParaRPr lang="cs-CZ"/>
        </a:p>
      </dgm:t>
    </dgm:pt>
    <dgm:pt modelId="{56E1D713-E0F7-4EA6-B791-1DCF71497BDD}" type="sibTrans" cxnId="{534085F2-9A55-4AA3-BA5B-A387D1A9337F}">
      <dgm:prSet/>
      <dgm:spPr/>
      <dgm:t>
        <a:bodyPr/>
        <a:lstStyle/>
        <a:p>
          <a:endParaRPr lang="cs-CZ"/>
        </a:p>
      </dgm:t>
    </dgm:pt>
    <dgm:pt modelId="{2C92F661-746D-4AFC-BE76-91273E37038B}">
      <dgm:prSet phldrT="[Text]" phldr="0"/>
      <dgm:spPr/>
      <dgm:t>
        <a:bodyPr/>
        <a:lstStyle/>
        <a:p>
          <a:r>
            <a:rPr lang="cs-CZ" dirty="0" err="1"/>
            <a:t>Endoved</a:t>
          </a:r>
          <a:r>
            <a:rPr lang="cs-CZ" dirty="0"/>
            <a:t> </a:t>
          </a:r>
          <a:r>
            <a:rPr lang="cs-CZ" dirty="0" err="1"/>
            <a:t>Institutions</a:t>
          </a:r>
          <a:endParaRPr lang="cs-CZ" dirty="0"/>
        </a:p>
      </dgm:t>
    </dgm:pt>
    <dgm:pt modelId="{57CAB1FD-3E8B-4149-840B-873B7FE85C5A}" type="parTrans" cxnId="{ACEDB2BC-0D89-4F5F-9C88-322EB162D59C}">
      <dgm:prSet/>
      <dgm:spPr/>
      <dgm:t>
        <a:bodyPr/>
        <a:lstStyle/>
        <a:p>
          <a:endParaRPr lang="cs-CZ"/>
        </a:p>
      </dgm:t>
    </dgm:pt>
    <dgm:pt modelId="{66B1D39A-33B1-45C8-BF7A-523A1C426B74}" type="sibTrans" cxnId="{ACEDB2BC-0D89-4F5F-9C88-322EB162D59C}">
      <dgm:prSet/>
      <dgm:spPr/>
      <dgm:t>
        <a:bodyPr/>
        <a:lstStyle/>
        <a:p>
          <a:endParaRPr lang="cs-CZ"/>
        </a:p>
      </dgm:t>
    </dgm:pt>
    <dgm:pt modelId="{11C14578-3FBC-447A-81A5-58736F631D23}">
      <dgm:prSet phldrT="[Text]" phldr="0"/>
      <dgm:spPr/>
      <dgm:t>
        <a:bodyPr/>
        <a:lstStyle/>
        <a:p>
          <a:r>
            <a:rPr lang="cs-CZ" dirty="0" err="1"/>
            <a:t>governed</a:t>
          </a:r>
          <a:r>
            <a:rPr lang="cs-CZ" dirty="0"/>
            <a:t> by public </a:t>
          </a:r>
          <a:r>
            <a:rPr lang="cs-CZ" dirty="0" err="1"/>
            <a:t>law</a:t>
          </a:r>
          <a:endParaRPr lang="cs-CZ" dirty="0"/>
        </a:p>
      </dgm:t>
    </dgm:pt>
    <dgm:pt modelId="{C1F30BB6-12D2-452D-BBE3-96DBED3C649C}" type="parTrans" cxnId="{5B3F9FF8-E17B-44A9-8B1F-2C1F874CBD76}">
      <dgm:prSet/>
      <dgm:spPr/>
      <dgm:t>
        <a:bodyPr/>
        <a:lstStyle/>
        <a:p>
          <a:endParaRPr lang="cs-CZ"/>
        </a:p>
      </dgm:t>
    </dgm:pt>
    <dgm:pt modelId="{71E05FA2-0924-4148-AAC1-6B234B5D5A1B}" type="sibTrans" cxnId="{5B3F9FF8-E17B-44A9-8B1F-2C1F874CBD76}">
      <dgm:prSet/>
      <dgm:spPr/>
      <dgm:t>
        <a:bodyPr/>
        <a:lstStyle/>
        <a:p>
          <a:endParaRPr lang="cs-CZ"/>
        </a:p>
      </dgm:t>
    </dgm:pt>
    <dgm:pt modelId="{309FEF28-5B87-46D6-831C-5A8BEFD79C47}">
      <dgm:prSet phldrT="[Text]" phldr="0"/>
      <dgm:spPr/>
      <dgm:t>
        <a:bodyPr/>
        <a:lstStyle/>
        <a:p>
          <a:r>
            <a:rPr lang="cs-CZ" dirty="0"/>
            <a:t>Public </a:t>
          </a:r>
          <a:r>
            <a:rPr lang="cs-CZ" dirty="0" err="1"/>
            <a:t>Corporations</a:t>
          </a:r>
          <a:endParaRPr lang="cs-CZ" dirty="0"/>
        </a:p>
      </dgm:t>
    </dgm:pt>
    <dgm:pt modelId="{76CAD076-26CC-4FAD-AC3D-BBEA34F9562F}" type="parTrans" cxnId="{B9A00D6D-4BA7-4644-8230-61DA70D2D3E3}">
      <dgm:prSet/>
      <dgm:spPr/>
      <dgm:t>
        <a:bodyPr/>
        <a:lstStyle/>
        <a:p>
          <a:endParaRPr lang="cs-CZ"/>
        </a:p>
      </dgm:t>
    </dgm:pt>
    <dgm:pt modelId="{62299826-ACAB-48DE-98D9-CF6BCDE17DE2}" type="sibTrans" cxnId="{B9A00D6D-4BA7-4644-8230-61DA70D2D3E3}">
      <dgm:prSet/>
      <dgm:spPr/>
      <dgm:t>
        <a:bodyPr/>
        <a:lstStyle/>
        <a:p>
          <a:endParaRPr lang="cs-CZ"/>
        </a:p>
      </dgm:t>
    </dgm:pt>
    <dgm:pt modelId="{296C8072-50CF-4FB6-BBA9-A6E80BD6A1FD}">
      <dgm:prSet/>
      <dgm:spPr/>
      <dgm:t>
        <a:bodyPr/>
        <a:lstStyle/>
        <a:p>
          <a:r>
            <a:rPr lang="cs-CZ" dirty="0"/>
            <a:t>Institute</a:t>
          </a:r>
        </a:p>
      </dgm:t>
    </dgm:pt>
    <dgm:pt modelId="{0B2626AA-F92E-4F1D-875D-EA187E024A1B}" type="parTrans" cxnId="{EC641DC6-4D09-4C0C-BC07-20A45A10252D}">
      <dgm:prSet/>
      <dgm:spPr/>
      <dgm:t>
        <a:bodyPr/>
        <a:lstStyle/>
        <a:p>
          <a:endParaRPr lang="cs-CZ"/>
        </a:p>
      </dgm:t>
    </dgm:pt>
    <dgm:pt modelId="{4272081B-BA9D-48A6-9D83-31C6A8308771}" type="sibTrans" cxnId="{EC641DC6-4D09-4C0C-BC07-20A45A10252D}">
      <dgm:prSet/>
      <dgm:spPr/>
      <dgm:t>
        <a:bodyPr/>
        <a:lstStyle/>
        <a:p>
          <a:endParaRPr lang="cs-CZ"/>
        </a:p>
      </dgm:t>
    </dgm:pt>
    <dgm:pt modelId="{91BA22B6-3187-42BD-96D1-4C858E4CC409}">
      <dgm:prSet/>
      <dgm:spPr/>
      <dgm:t>
        <a:bodyPr/>
        <a:lstStyle/>
        <a:p>
          <a:r>
            <a:rPr lang="cs-CZ" dirty="0"/>
            <a:t>Public </a:t>
          </a:r>
          <a:r>
            <a:rPr lang="cs-CZ" dirty="0" err="1"/>
            <a:t>Institutes</a:t>
          </a:r>
          <a:endParaRPr lang="cs-CZ" dirty="0"/>
        </a:p>
      </dgm:t>
    </dgm:pt>
    <dgm:pt modelId="{EB844DC2-6CB7-4951-B168-17920A37FB0D}" type="parTrans" cxnId="{14115774-ED1B-43BE-8623-7311AC97D1A2}">
      <dgm:prSet/>
      <dgm:spPr/>
      <dgm:t>
        <a:bodyPr/>
        <a:lstStyle/>
        <a:p>
          <a:endParaRPr lang="cs-CZ"/>
        </a:p>
      </dgm:t>
    </dgm:pt>
    <dgm:pt modelId="{0BD00485-B90B-4A81-B986-A4C7DCFA5EB1}" type="sibTrans" cxnId="{14115774-ED1B-43BE-8623-7311AC97D1A2}">
      <dgm:prSet/>
      <dgm:spPr/>
      <dgm:t>
        <a:bodyPr/>
        <a:lstStyle/>
        <a:p>
          <a:endParaRPr lang="cs-CZ"/>
        </a:p>
      </dgm:t>
    </dgm:pt>
    <dgm:pt modelId="{3BA7E1E2-6CEC-486A-B470-874BF8F601E7}" type="pres">
      <dgm:prSet presAssocID="{BD507D42-2758-4016-B9FB-DEE0D4B10721}" presName="diagram" presStyleCnt="0">
        <dgm:presLayoutVars>
          <dgm:chPref val="1"/>
          <dgm:dir/>
          <dgm:animOne val="branch"/>
          <dgm:animLvl val="lvl"/>
          <dgm:resizeHandles val="exact"/>
        </dgm:presLayoutVars>
      </dgm:prSet>
      <dgm:spPr/>
    </dgm:pt>
    <dgm:pt modelId="{F768EA70-451A-470B-A6B3-99C22CD45230}" type="pres">
      <dgm:prSet presAssocID="{63FAA48A-8010-4DAD-AD82-AAA4C1005825}" presName="root1" presStyleCnt="0"/>
      <dgm:spPr/>
    </dgm:pt>
    <dgm:pt modelId="{770A5AD3-3972-4735-A8F6-1F5733921469}" type="pres">
      <dgm:prSet presAssocID="{63FAA48A-8010-4DAD-AD82-AAA4C1005825}" presName="LevelOneTextNode" presStyleLbl="node0" presStyleIdx="0" presStyleCnt="1">
        <dgm:presLayoutVars>
          <dgm:chPref val="3"/>
        </dgm:presLayoutVars>
      </dgm:prSet>
      <dgm:spPr/>
    </dgm:pt>
    <dgm:pt modelId="{4043049F-8C4A-4C34-80EB-65B69E6FFF3F}" type="pres">
      <dgm:prSet presAssocID="{63FAA48A-8010-4DAD-AD82-AAA4C1005825}" presName="level2hierChild" presStyleCnt="0"/>
      <dgm:spPr/>
    </dgm:pt>
    <dgm:pt modelId="{53DFD335-085E-4292-B1AD-49DD8314C59A}" type="pres">
      <dgm:prSet presAssocID="{341D22D2-33F2-4299-8E6C-867C959A11EA}" presName="conn2-1" presStyleLbl="parChTrans1D2" presStyleIdx="0" presStyleCnt="2"/>
      <dgm:spPr/>
    </dgm:pt>
    <dgm:pt modelId="{7C212C24-004B-4DCB-8040-9FECBC9C7EE5}" type="pres">
      <dgm:prSet presAssocID="{341D22D2-33F2-4299-8E6C-867C959A11EA}" presName="connTx" presStyleLbl="parChTrans1D2" presStyleIdx="0" presStyleCnt="2"/>
      <dgm:spPr/>
    </dgm:pt>
    <dgm:pt modelId="{37B6F7E9-9EBB-4189-B5BE-351053363D2D}" type="pres">
      <dgm:prSet presAssocID="{E523C676-DB49-4418-8DA1-0F3C71862A2B}" presName="root2" presStyleCnt="0"/>
      <dgm:spPr/>
    </dgm:pt>
    <dgm:pt modelId="{1CF3A7B5-3DFB-4170-B6DB-9368C62C6653}" type="pres">
      <dgm:prSet presAssocID="{E523C676-DB49-4418-8DA1-0F3C71862A2B}" presName="LevelTwoTextNode" presStyleLbl="node2" presStyleIdx="0" presStyleCnt="2">
        <dgm:presLayoutVars>
          <dgm:chPref val="3"/>
        </dgm:presLayoutVars>
      </dgm:prSet>
      <dgm:spPr/>
    </dgm:pt>
    <dgm:pt modelId="{F8B9C156-0DD3-429A-B5FF-1FF90123EC24}" type="pres">
      <dgm:prSet presAssocID="{E523C676-DB49-4418-8DA1-0F3C71862A2B}" presName="level3hierChild" presStyleCnt="0"/>
      <dgm:spPr/>
    </dgm:pt>
    <dgm:pt modelId="{40615E7E-75B2-449E-A68B-1B34B2873591}" type="pres">
      <dgm:prSet presAssocID="{EA110934-D364-4BC7-824E-FCC4D5F5731D}" presName="conn2-1" presStyleLbl="parChTrans1D3" presStyleIdx="0" presStyleCnt="5"/>
      <dgm:spPr/>
    </dgm:pt>
    <dgm:pt modelId="{1C8636B8-FB3D-40C6-892B-13A448B3D83E}" type="pres">
      <dgm:prSet presAssocID="{EA110934-D364-4BC7-824E-FCC4D5F5731D}" presName="connTx" presStyleLbl="parChTrans1D3" presStyleIdx="0" presStyleCnt="5"/>
      <dgm:spPr/>
    </dgm:pt>
    <dgm:pt modelId="{4A75C00C-4EDE-4D1B-AB65-194E440C316D}" type="pres">
      <dgm:prSet presAssocID="{0D050721-ACF1-4577-9419-3F780813AA84}" presName="root2" presStyleCnt="0"/>
      <dgm:spPr/>
    </dgm:pt>
    <dgm:pt modelId="{0FB02C84-3055-4E9B-956D-3B1E195E6E30}" type="pres">
      <dgm:prSet presAssocID="{0D050721-ACF1-4577-9419-3F780813AA84}" presName="LevelTwoTextNode" presStyleLbl="node3" presStyleIdx="0" presStyleCnt="5">
        <dgm:presLayoutVars>
          <dgm:chPref val="3"/>
        </dgm:presLayoutVars>
      </dgm:prSet>
      <dgm:spPr/>
    </dgm:pt>
    <dgm:pt modelId="{88EB86E9-1D97-46E8-9E16-5444DB1EC4FA}" type="pres">
      <dgm:prSet presAssocID="{0D050721-ACF1-4577-9419-3F780813AA84}" presName="level3hierChild" presStyleCnt="0"/>
      <dgm:spPr/>
    </dgm:pt>
    <dgm:pt modelId="{EFEE40C8-8ACD-4F5D-AEBA-AB08F73CDC72}" type="pres">
      <dgm:prSet presAssocID="{57CAB1FD-3E8B-4149-840B-873B7FE85C5A}" presName="conn2-1" presStyleLbl="parChTrans1D3" presStyleIdx="1" presStyleCnt="5"/>
      <dgm:spPr/>
    </dgm:pt>
    <dgm:pt modelId="{9EAF15A5-02E0-4B1A-8C6E-88C58E072C74}" type="pres">
      <dgm:prSet presAssocID="{57CAB1FD-3E8B-4149-840B-873B7FE85C5A}" presName="connTx" presStyleLbl="parChTrans1D3" presStyleIdx="1" presStyleCnt="5"/>
      <dgm:spPr/>
    </dgm:pt>
    <dgm:pt modelId="{5842C89C-FA1F-461A-AA85-D5F11BE70408}" type="pres">
      <dgm:prSet presAssocID="{2C92F661-746D-4AFC-BE76-91273E37038B}" presName="root2" presStyleCnt="0"/>
      <dgm:spPr/>
    </dgm:pt>
    <dgm:pt modelId="{0500561A-073E-40FB-AC9E-02A3E708924C}" type="pres">
      <dgm:prSet presAssocID="{2C92F661-746D-4AFC-BE76-91273E37038B}" presName="LevelTwoTextNode" presStyleLbl="node3" presStyleIdx="1" presStyleCnt="5">
        <dgm:presLayoutVars>
          <dgm:chPref val="3"/>
        </dgm:presLayoutVars>
      </dgm:prSet>
      <dgm:spPr/>
    </dgm:pt>
    <dgm:pt modelId="{D4219B84-D710-4C60-8DDF-411BD80B1D72}" type="pres">
      <dgm:prSet presAssocID="{2C92F661-746D-4AFC-BE76-91273E37038B}" presName="level3hierChild" presStyleCnt="0"/>
      <dgm:spPr/>
    </dgm:pt>
    <dgm:pt modelId="{70B252D6-2925-40C2-A198-476EAE8B3157}" type="pres">
      <dgm:prSet presAssocID="{0B2626AA-F92E-4F1D-875D-EA187E024A1B}" presName="conn2-1" presStyleLbl="parChTrans1D3" presStyleIdx="2" presStyleCnt="5"/>
      <dgm:spPr/>
    </dgm:pt>
    <dgm:pt modelId="{3A1F0719-B5CF-47B4-A8BE-3FBA0C35136C}" type="pres">
      <dgm:prSet presAssocID="{0B2626AA-F92E-4F1D-875D-EA187E024A1B}" presName="connTx" presStyleLbl="parChTrans1D3" presStyleIdx="2" presStyleCnt="5"/>
      <dgm:spPr/>
    </dgm:pt>
    <dgm:pt modelId="{D76DBFAA-E06E-4011-981F-04A3F32709A2}" type="pres">
      <dgm:prSet presAssocID="{296C8072-50CF-4FB6-BBA9-A6E80BD6A1FD}" presName="root2" presStyleCnt="0"/>
      <dgm:spPr/>
    </dgm:pt>
    <dgm:pt modelId="{4AADC4A6-71B9-446A-94D4-6C1EE531980C}" type="pres">
      <dgm:prSet presAssocID="{296C8072-50CF-4FB6-BBA9-A6E80BD6A1FD}" presName="LevelTwoTextNode" presStyleLbl="node3" presStyleIdx="2" presStyleCnt="5">
        <dgm:presLayoutVars>
          <dgm:chPref val="3"/>
        </dgm:presLayoutVars>
      </dgm:prSet>
      <dgm:spPr/>
    </dgm:pt>
    <dgm:pt modelId="{36E2417E-13ED-429F-A15D-3EB14C06C091}" type="pres">
      <dgm:prSet presAssocID="{296C8072-50CF-4FB6-BBA9-A6E80BD6A1FD}" presName="level3hierChild" presStyleCnt="0"/>
      <dgm:spPr/>
    </dgm:pt>
    <dgm:pt modelId="{06278C85-A707-4DBF-BE9A-BF5C2954E5B8}" type="pres">
      <dgm:prSet presAssocID="{C1F30BB6-12D2-452D-BBE3-96DBED3C649C}" presName="conn2-1" presStyleLbl="parChTrans1D2" presStyleIdx="1" presStyleCnt="2"/>
      <dgm:spPr/>
    </dgm:pt>
    <dgm:pt modelId="{F437A017-D10B-4EFF-968B-8F66C4ADD03B}" type="pres">
      <dgm:prSet presAssocID="{C1F30BB6-12D2-452D-BBE3-96DBED3C649C}" presName="connTx" presStyleLbl="parChTrans1D2" presStyleIdx="1" presStyleCnt="2"/>
      <dgm:spPr/>
    </dgm:pt>
    <dgm:pt modelId="{20FA4816-FB4E-4E58-A606-89EEF86B135D}" type="pres">
      <dgm:prSet presAssocID="{11C14578-3FBC-447A-81A5-58736F631D23}" presName="root2" presStyleCnt="0"/>
      <dgm:spPr/>
    </dgm:pt>
    <dgm:pt modelId="{7D508C74-9091-421C-8D6B-8007AC2B0702}" type="pres">
      <dgm:prSet presAssocID="{11C14578-3FBC-447A-81A5-58736F631D23}" presName="LevelTwoTextNode" presStyleLbl="node2" presStyleIdx="1" presStyleCnt="2">
        <dgm:presLayoutVars>
          <dgm:chPref val="3"/>
        </dgm:presLayoutVars>
      </dgm:prSet>
      <dgm:spPr/>
    </dgm:pt>
    <dgm:pt modelId="{1EEFF5E6-DAF2-457C-9DB9-A25F3253BD5A}" type="pres">
      <dgm:prSet presAssocID="{11C14578-3FBC-447A-81A5-58736F631D23}" presName="level3hierChild" presStyleCnt="0"/>
      <dgm:spPr/>
    </dgm:pt>
    <dgm:pt modelId="{7F0D180F-BA36-4F6D-8CB4-B698D6435C6E}" type="pres">
      <dgm:prSet presAssocID="{76CAD076-26CC-4FAD-AC3D-BBEA34F9562F}" presName="conn2-1" presStyleLbl="parChTrans1D3" presStyleIdx="3" presStyleCnt="5"/>
      <dgm:spPr/>
    </dgm:pt>
    <dgm:pt modelId="{BCF46D36-83C9-427F-9FD3-4E20A590FAEB}" type="pres">
      <dgm:prSet presAssocID="{76CAD076-26CC-4FAD-AC3D-BBEA34F9562F}" presName="connTx" presStyleLbl="parChTrans1D3" presStyleIdx="3" presStyleCnt="5"/>
      <dgm:spPr/>
    </dgm:pt>
    <dgm:pt modelId="{DE40D4A5-4835-4FA6-B4B8-B8992596B072}" type="pres">
      <dgm:prSet presAssocID="{309FEF28-5B87-46D6-831C-5A8BEFD79C47}" presName="root2" presStyleCnt="0"/>
      <dgm:spPr/>
    </dgm:pt>
    <dgm:pt modelId="{52ECFE72-2386-402B-BAC2-7F73FC98A4FC}" type="pres">
      <dgm:prSet presAssocID="{309FEF28-5B87-46D6-831C-5A8BEFD79C47}" presName="LevelTwoTextNode" presStyleLbl="node3" presStyleIdx="3" presStyleCnt="5">
        <dgm:presLayoutVars>
          <dgm:chPref val="3"/>
        </dgm:presLayoutVars>
      </dgm:prSet>
      <dgm:spPr/>
    </dgm:pt>
    <dgm:pt modelId="{2AC8AB40-CDBA-4B01-8EC5-AB0719F5F818}" type="pres">
      <dgm:prSet presAssocID="{309FEF28-5B87-46D6-831C-5A8BEFD79C47}" presName="level3hierChild" presStyleCnt="0"/>
      <dgm:spPr/>
    </dgm:pt>
    <dgm:pt modelId="{11F17B28-E6EE-4B17-831A-6C216F2AA05A}" type="pres">
      <dgm:prSet presAssocID="{EB844DC2-6CB7-4951-B168-17920A37FB0D}" presName="conn2-1" presStyleLbl="parChTrans1D3" presStyleIdx="4" presStyleCnt="5"/>
      <dgm:spPr/>
    </dgm:pt>
    <dgm:pt modelId="{AA2BC171-70FD-4AF4-A6CC-1F6CE71F86DC}" type="pres">
      <dgm:prSet presAssocID="{EB844DC2-6CB7-4951-B168-17920A37FB0D}" presName="connTx" presStyleLbl="parChTrans1D3" presStyleIdx="4" presStyleCnt="5"/>
      <dgm:spPr/>
    </dgm:pt>
    <dgm:pt modelId="{B2CA8678-DA9D-4DB8-B027-6DBA3DD11DA9}" type="pres">
      <dgm:prSet presAssocID="{91BA22B6-3187-42BD-96D1-4C858E4CC409}" presName="root2" presStyleCnt="0"/>
      <dgm:spPr/>
    </dgm:pt>
    <dgm:pt modelId="{11B3BC89-BC85-4066-81F4-5E23BB97C9D3}" type="pres">
      <dgm:prSet presAssocID="{91BA22B6-3187-42BD-96D1-4C858E4CC409}" presName="LevelTwoTextNode" presStyleLbl="node3" presStyleIdx="4" presStyleCnt="5">
        <dgm:presLayoutVars>
          <dgm:chPref val="3"/>
        </dgm:presLayoutVars>
      </dgm:prSet>
      <dgm:spPr/>
    </dgm:pt>
    <dgm:pt modelId="{7336002B-B130-47E8-8DFA-5FFCBDDE84C4}" type="pres">
      <dgm:prSet presAssocID="{91BA22B6-3187-42BD-96D1-4C858E4CC409}" presName="level3hierChild" presStyleCnt="0"/>
      <dgm:spPr/>
    </dgm:pt>
  </dgm:ptLst>
  <dgm:cxnLst>
    <dgm:cxn modelId="{214C3807-94DA-4E29-BC21-10B12AE74198}" type="presOf" srcId="{57CAB1FD-3E8B-4149-840B-873B7FE85C5A}" destId="{EFEE40C8-8ACD-4F5D-AEBA-AB08F73CDC72}" srcOrd="0" destOrd="0" presId="urn:microsoft.com/office/officeart/2005/8/layout/hierarchy2"/>
    <dgm:cxn modelId="{A6AD0B0A-F94A-4E66-B561-DEBC0C82D630}" type="presOf" srcId="{E523C676-DB49-4418-8DA1-0F3C71862A2B}" destId="{1CF3A7B5-3DFB-4170-B6DB-9368C62C6653}" srcOrd="0" destOrd="0" presId="urn:microsoft.com/office/officeart/2005/8/layout/hierarchy2"/>
    <dgm:cxn modelId="{141EBF23-0ED6-420F-994A-94AEB8846531}" type="presOf" srcId="{0B2626AA-F92E-4F1D-875D-EA187E024A1B}" destId="{70B252D6-2925-40C2-A198-476EAE8B3157}" srcOrd="0" destOrd="0" presId="urn:microsoft.com/office/officeart/2005/8/layout/hierarchy2"/>
    <dgm:cxn modelId="{4D01D739-6F7F-48B2-B50D-100CAD18B708}" type="presOf" srcId="{C1F30BB6-12D2-452D-BBE3-96DBED3C649C}" destId="{F437A017-D10B-4EFF-968B-8F66C4ADD03B}" srcOrd="1" destOrd="0" presId="urn:microsoft.com/office/officeart/2005/8/layout/hierarchy2"/>
    <dgm:cxn modelId="{7AC7883A-B811-4A06-978E-945AFE6398B1}" type="presOf" srcId="{63FAA48A-8010-4DAD-AD82-AAA4C1005825}" destId="{770A5AD3-3972-4735-A8F6-1F5733921469}" srcOrd="0" destOrd="0" presId="urn:microsoft.com/office/officeart/2005/8/layout/hierarchy2"/>
    <dgm:cxn modelId="{C74DD244-86EA-4F56-9EDF-AE63B545E5C0}" srcId="{63FAA48A-8010-4DAD-AD82-AAA4C1005825}" destId="{E523C676-DB49-4418-8DA1-0F3C71862A2B}" srcOrd="0" destOrd="0" parTransId="{341D22D2-33F2-4299-8E6C-867C959A11EA}" sibTransId="{C570383C-7993-41F4-A4A2-BE37746CFF9E}"/>
    <dgm:cxn modelId="{B9A00D6D-4BA7-4644-8230-61DA70D2D3E3}" srcId="{11C14578-3FBC-447A-81A5-58736F631D23}" destId="{309FEF28-5B87-46D6-831C-5A8BEFD79C47}" srcOrd="0" destOrd="0" parTransId="{76CAD076-26CC-4FAD-AC3D-BBEA34F9562F}" sibTransId="{62299826-ACAB-48DE-98D9-CF6BCDE17DE2}"/>
    <dgm:cxn modelId="{14115774-ED1B-43BE-8623-7311AC97D1A2}" srcId="{11C14578-3FBC-447A-81A5-58736F631D23}" destId="{91BA22B6-3187-42BD-96D1-4C858E4CC409}" srcOrd="1" destOrd="0" parTransId="{EB844DC2-6CB7-4951-B168-17920A37FB0D}" sibTransId="{0BD00485-B90B-4A81-B986-A4C7DCFA5EB1}"/>
    <dgm:cxn modelId="{3942A154-5837-4363-B678-AF3AF8144A3A}" type="presOf" srcId="{EB844DC2-6CB7-4951-B168-17920A37FB0D}" destId="{AA2BC171-70FD-4AF4-A6CC-1F6CE71F86DC}" srcOrd="1" destOrd="0" presId="urn:microsoft.com/office/officeart/2005/8/layout/hierarchy2"/>
    <dgm:cxn modelId="{56D34C75-B38E-4765-B8C9-AE44518EE8A1}" type="presOf" srcId="{0B2626AA-F92E-4F1D-875D-EA187E024A1B}" destId="{3A1F0719-B5CF-47B4-A8BE-3FBA0C35136C}" srcOrd="1" destOrd="0" presId="urn:microsoft.com/office/officeart/2005/8/layout/hierarchy2"/>
    <dgm:cxn modelId="{F6D3B377-8D71-4A56-BF2A-52F9693CCB67}" type="presOf" srcId="{296C8072-50CF-4FB6-BBA9-A6E80BD6A1FD}" destId="{4AADC4A6-71B9-446A-94D4-6C1EE531980C}" srcOrd="0" destOrd="0" presId="urn:microsoft.com/office/officeart/2005/8/layout/hierarchy2"/>
    <dgm:cxn modelId="{9160B559-26E9-40FE-8423-9E6D13A98D68}" type="presOf" srcId="{341D22D2-33F2-4299-8E6C-867C959A11EA}" destId="{53DFD335-085E-4292-B1AD-49DD8314C59A}" srcOrd="0" destOrd="0" presId="urn:microsoft.com/office/officeart/2005/8/layout/hierarchy2"/>
    <dgm:cxn modelId="{E5D3949C-458F-45C1-9505-E350D377061D}" type="presOf" srcId="{76CAD076-26CC-4FAD-AC3D-BBEA34F9562F}" destId="{7F0D180F-BA36-4F6D-8CB4-B698D6435C6E}" srcOrd="0" destOrd="0" presId="urn:microsoft.com/office/officeart/2005/8/layout/hierarchy2"/>
    <dgm:cxn modelId="{6D03B49E-AB97-46F9-B1A4-397C1C7801F3}" type="presOf" srcId="{0D050721-ACF1-4577-9419-3F780813AA84}" destId="{0FB02C84-3055-4E9B-956D-3B1E195E6E30}" srcOrd="0" destOrd="0" presId="urn:microsoft.com/office/officeart/2005/8/layout/hierarchy2"/>
    <dgm:cxn modelId="{DDCEC9A6-46D5-4421-838D-661227DDA310}" type="presOf" srcId="{BD507D42-2758-4016-B9FB-DEE0D4B10721}" destId="{3BA7E1E2-6CEC-486A-B470-874BF8F601E7}" srcOrd="0" destOrd="0" presId="urn:microsoft.com/office/officeart/2005/8/layout/hierarchy2"/>
    <dgm:cxn modelId="{4F22A6A8-B557-441C-B67D-4B567FB1FE27}" type="presOf" srcId="{2C92F661-746D-4AFC-BE76-91273E37038B}" destId="{0500561A-073E-40FB-AC9E-02A3E708924C}" srcOrd="0" destOrd="0" presId="urn:microsoft.com/office/officeart/2005/8/layout/hierarchy2"/>
    <dgm:cxn modelId="{149353B1-6A2D-4C64-9B17-CC0652BCF220}" type="presOf" srcId="{341D22D2-33F2-4299-8E6C-867C959A11EA}" destId="{7C212C24-004B-4DCB-8040-9FECBC9C7EE5}" srcOrd="1" destOrd="0" presId="urn:microsoft.com/office/officeart/2005/8/layout/hierarchy2"/>
    <dgm:cxn modelId="{8A36BEBB-B82C-4C0D-BB3F-2E5184013F01}" type="presOf" srcId="{91BA22B6-3187-42BD-96D1-4C858E4CC409}" destId="{11B3BC89-BC85-4066-81F4-5E23BB97C9D3}" srcOrd="0" destOrd="0" presId="urn:microsoft.com/office/officeart/2005/8/layout/hierarchy2"/>
    <dgm:cxn modelId="{ACEDB2BC-0D89-4F5F-9C88-322EB162D59C}" srcId="{E523C676-DB49-4418-8DA1-0F3C71862A2B}" destId="{2C92F661-746D-4AFC-BE76-91273E37038B}" srcOrd="1" destOrd="0" parTransId="{57CAB1FD-3E8B-4149-840B-873B7FE85C5A}" sibTransId="{66B1D39A-33B1-45C8-BF7A-523A1C426B74}"/>
    <dgm:cxn modelId="{EC641DC6-4D09-4C0C-BC07-20A45A10252D}" srcId="{E523C676-DB49-4418-8DA1-0F3C71862A2B}" destId="{296C8072-50CF-4FB6-BBA9-A6E80BD6A1FD}" srcOrd="2" destOrd="0" parTransId="{0B2626AA-F92E-4F1D-875D-EA187E024A1B}" sibTransId="{4272081B-BA9D-48A6-9D83-31C6A8308771}"/>
    <dgm:cxn modelId="{A9CC2AC9-7C7C-41B8-A7CA-0D08F78DC0A8}" srcId="{BD507D42-2758-4016-B9FB-DEE0D4B10721}" destId="{63FAA48A-8010-4DAD-AD82-AAA4C1005825}" srcOrd="0" destOrd="0" parTransId="{F147EC25-0BF6-4AF9-9313-FD72C85A4331}" sibTransId="{2E5399E1-1C1F-4CC1-8C8F-DC1CF2F45D0D}"/>
    <dgm:cxn modelId="{1B8CEACB-8DC2-4828-BC33-B23338E78706}" type="presOf" srcId="{57CAB1FD-3E8B-4149-840B-873B7FE85C5A}" destId="{9EAF15A5-02E0-4B1A-8C6E-88C58E072C74}" srcOrd="1" destOrd="0" presId="urn:microsoft.com/office/officeart/2005/8/layout/hierarchy2"/>
    <dgm:cxn modelId="{802562CF-E89A-42D7-AEBC-D26EDB64FB92}" type="presOf" srcId="{EA110934-D364-4BC7-824E-FCC4D5F5731D}" destId="{1C8636B8-FB3D-40C6-892B-13A448B3D83E}" srcOrd="1" destOrd="0" presId="urn:microsoft.com/office/officeart/2005/8/layout/hierarchy2"/>
    <dgm:cxn modelId="{DF4DD4D1-A77A-4F15-A449-C74F02AB03CC}" type="presOf" srcId="{76CAD076-26CC-4FAD-AC3D-BBEA34F9562F}" destId="{BCF46D36-83C9-427F-9FD3-4E20A590FAEB}" srcOrd="1" destOrd="0" presId="urn:microsoft.com/office/officeart/2005/8/layout/hierarchy2"/>
    <dgm:cxn modelId="{D8D5A1F0-82FA-4283-B959-A8C1EED8C014}" type="presOf" srcId="{309FEF28-5B87-46D6-831C-5A8BEFD79C47}" destId="{52ECFE72-2386-402B-BAC2-7F73FC98A4FC}" srcOrd="0" destOrd="0" presId="urn:microsoft.com/office/officeart/2005/8/layout/hierarchy2"/>
    <dgm:cxn modelId="{534085F2-9A55-4AA3-BA5B-A387D1A9337F}" srcId="{E523C676-DB49-4418-8DA1-0F3C71862A2B}" destId="{0D050721-ACF1-4577-9419-3F780813AA84}" srcOrd="0" destOrd="0" parTransId="{EA110934-D364-4BC7-824E-FCC4D5F5731D}" sibTransId="{56E1D713-E0F7-4EA6-B791-1DCF71497BDD}"/>
    <dgm:cxn modelId="{28DF6AF3-D6CA-479D-9237-12322D89802C}" type="presOf" srcId="{C1F30BB6-12D2-452D-BBE3-96DBED3C649C}" destId="{06278C85-A707-4DBF-BE9A-BF5C2954E5B8}" srcOrd="0" destOrd="0" presId="urn:microsoft.com/office/officeart/2005/8/layout/hierarchy2"/>
    <dgm:cxn modelId="{5B3F9FF8-E17B-44A9-8B1F-2C1F874CBD76}" srcId="{63FAA48A-8010-4DAD-AD82-AAA4C1005825}" destId="{11C14578-3FBC-447A-81A5-58736F631D23}" srcOrd="1" destOrd="0" parTransId="{C1F30BB6-12D2-452D-BBE3-96DBED3C649C}" sibTransId="{71E05FA2-0924-4148-AAC1-6B234B5D5A1B}"/>
    <dgm:cxn modelId="{A66563FA-98FA-4384-A9C2-1D3921B25DF0}" type="presOf" srcId="{EB844DC2-6CB7-4951-B168-17920A37FB0D}" destId="{11F17B28-E6EE-4B17-831A-6C216F2AA05A}" srcOrd="0" destOrd="0" presId="urn:microsoft.com/office/officeart/2005/8/layout/hierarchy2"/>
    <dgm:cxn modelId="{896291FD-F68A-4DA0-9F06-B01DAD0DD586}" type="presOf" srcId="{EA110934-D364-4BC7-824E-FCC4D5F5731D}" destId="{40615E7E-75B2-449E-A68B-1B34B2873591}" srcOrd="0" destOrd="0" presId="urn:microsoft.com/office/officeart/2005/8/layout/hierarchy2"/>
    <dgm:cxn modelId="{6F8733FE-F39A-4A3D-82A7-34E41A24465E}" type="presOf" srcId="{11C14578-3FBC-447A-81A5-58736F631D23}" destId="{7D508C74-9091-421C-8D6B-8007AC2B0702}" srcOrd="0" destOrd="0" presId="urn:microsoft.com/office/officeart/2005/8/layout/hierarchy2"/>
    <dgm:cxn modelId="{AD74495B-4022-4EC0-B99C-F62CA3E2D821}" type="presParOf" srcId="{3BA7E1E2-6CEC-486A-B470-874BF8F601E7}" destId="{F768EA70-451A-470B-A6B3-99C22CD45230}" srcOrd="0" destOrd="0" presId="urn:microsoft.com/office/officeart/2005/8/layout/hierarchy2"/>
    <dgm:cxn modelId="{D2143AE9-60D9-4CE2-8336-D6E65047A87E}" type="presParOf" srcId="{F768EA70-451A-470B-A6B3-99C22CD45230}" destId="{770A5AD3-3972-4735-A8F6-1F5733921469}" srcOrd="0" destOrd="0" presId="urn:microsoft.com/office/officeart/2005/8/layout/hierarchy2"/>
    <dgm:cxn modelId="{E0628975-BB01-4F51-AC60-36DE4777F369}" type="presParOf" srcId="{F768EA70-451A-470B-A6B3-99C22CD45230}" destId="{4043049F-8C4A-4C34-80EB-65B69E6FFF3F}" srcOrd="1" destOrd="0" presId="urn:microsoft.com/office/officeart/2005/8/layout/hierarchy2"/>
    <dgm:cxn modelId="{1C86067A-4627-444B-BF26-45D14755C689}" type="presParOf" srcId="{4043049F-8C4A-4C34-80EB-65B69E6FFF3F}" destId="{53DFD335-085E-4292-B1AD-49DD8314C59A}" srcOrd="0" destOrd="0" presId="urn:microsoft.com/office/officeart/2005/8/layout/hierarchy2"/>
    <dgm:cxn modelId="{9A93FE19-AB56-4992-99DB-DE8A1AE6ECBD}" type="presParOf" srcId="{53DFD335-085E-4292-B1AD-49DD8314C59A}" destId="{7C212C24-004B-4DCB-8040-9FECBC9C7EE5}" srcOrd="0" destOrd="0" presId="urn:microsoft.com/office/officeart/2005/8/layout/hierarchy2"/>
    <dgm:cxn modelId="{E81C3604-EE9E-4ACD-BF20-57E71AEFE7C1}" type="presParOf" srcId="{4043049F-8C4A-4C34-80EB-65B69E6FFF3F}" destId="{37B6F7E9-9EBB-4189-B5BE-351053363D2D}" srcOrd="1" destOrd="0" presId="urn:microsoft.com/office/officeart/2005/8/layout/hierarchy2"/>
    <dgm:cxn modelId="{A6D126AC-671F-465B-9982-867CFA6E56AC}" type="presParOf" srcId="{37B6F7E9-9EBB-4189-B5BE-351053363D2D}" destId="{1CF3A7B5-3DFB-4170-B6DB-9368C62C6653}" srcOrd="0" destOrd="0" presId="urn:microsoft.com/office/officeart/2005/8/layout/hierarchy2"/>
    <dgm:cxn modelId="{9ACF76B3-5EEA-4418-9C4E-0056FA370701}" type="presParOf" srcId="{37B6F7E9-9EBB-4189-B5BE-351053363D2D}" destId="{F8B9C156-0DD3-429A-B5FF-1FF90123EC24}" srcOrd="1" destOrd="0" presId="urn:microsoft.com/office/officeart/2005/8/layout/hierarchy2"/>
    <dgm:cxn modelId="{207EAD4C-63D7-4A9F-95E4-F9EBA73D599C}" type="presParOf" srcId="{F8B9C156-0DD3-429A-B5FF-1FF90123EC24}" destId="{40615E7E-75B2-449E-A68B-1B34B2873591}" srcOrd="0" destOrd="0" presId="urn:microsoft.com/office/officeart/2005/8/layout/hierarchy2"/>
    <dgm:cxn modelId="{05287886-79F9-46BA-968E-1446444B3577}" type="presParOf" srcId="{40615E7E-75B2-449E-A68B-1B34B2873591}" destId="{1C8636B8-FB3D-40C6-892B-13A448B3D83E}" srcOrd="0" destOrd="0" presId="urn:microsoft.com/office/officeart/2005/8/layout/hierarchy2"/>
    <dgm:cxn modelId="{E217295B-04E9-4EE5-B355-DC714C82DA67}" type="presParOf" srcId="{F8B9C156-0DD3-429A-B5FF-1FF90123EC24}" destId="{4A75C00C-4EDE-4D1B-AB65-194E440C316D}" srcOrd="1" destOrd="0" presId="urn:microsoft.com/office/officeart/2005/8/layout/hierarchy2"/>
    <dgm:cxn modelId="{80FA43B8-B7F6-4FBB-9660-610ACFBBB082}" type="presParOf" srcId="{4A75C00C-4EDE-4D1B-AB65-194E440C316D}" destId="{0FB02C84-3055-4E9B-956D-3B1E195E6E30}" srcOrd="0" destOrd="0" presId="urn:microsoft.com/office/officeart/2005/8/layout/hierarchy2"/>
    <dgm:cxn modelId="{DB29C105-1DB4-4636-82C7-1A61285C8BDD}" type="presParOf" srcId="{4A75C00C-4EDE-4D1B-AB65-194E440C316D}" destId="{88EB86E9-1D97-46E8-9E16-5444DB1EC4FA}" srcOrd="1" destOrd="0" presId="urn:microsoft.com/office/officeart/2005/8/layout/hierarchy2"/>
    <dgm:cxn modelId="{C8824D1D-584D-4B0A-AAFE-AB6618C6FB13}" type="presParOf" srcId="{F8B9C156-0DD3-429A-B5FF-1FF90123EC24}" destId="{EFEE40C8-8ACD-4F5D-AEBA-AB08F73CDC72}" srcOrd="2" destOrd="0" presId="urn:microsoft.com/office/officeart/2005/8/layout/hierarchy2"/>
    <dgm:cxn modelId="{9B76614C-31E0-4CF6-B46C-183537594C6B}" type="presParOf" srcId="{EFEE40C8-8ACD-4F5D-AEBA-AB08F73CDC72}" destId="{9EAF15A5-02E0-4B1A-8C6E-88C58E072C74}" srcOrd="0" destOrd="0" presId="urn:microsoft.com/office/officeart/2005/8/layout/hierarchy2"/>
    <dgm:cxn modelId="{F564A92F-8DB9-4EA4-BE0D-6CB3D054DEDE}" type="presParOf" srcId="{F8B9C156-0DD3-429A-B5FF-1FF90123EC24}" destId="{5842C89C-FA1F-461A-AA85-D5F11BE70408}" srcOrd="3" destOrd="0" presId="urn:microsoft.com/office/officeart/2005/8/layout/hierarchy2"/>
    <dgm:cxn modelId="{E2A59136-84F2-4DA9-9CAE-5FAB8B631002}" type="presParOf" srcId="{5842C89C-FA1F-461A-AA85-D5F11BE70408}" destId="{0500561A-073E-40FB-AC9E-02A3E708924C}" srcOrd="0" destOrd="0" presId="urn:microsoft.com/office/officeart/2005/8/layout/hierarchy2"/>
    <dgm:cxn modelId="{8FDDCBBE-93F0-4F3E-BBD8-916250BE0977}" type="presParOf" srcId="{5842C89C-FA1F-461A-AA85-D5F11BE70408}" destId="{D4219B84-D710-4C60-8DDF-411BD80B1D72}" srcOrd="1" destOrd="0" presId="urn:microsoft.com/office/officeart/2005/8/layout/hierarchy2"/>
    <dgm:cxn modelId="{739F43B4-A649-4471-8AB3-EA1C2F9084BD}" type="presParOf" srcId="{F8B9C156-0DD3-429A-B5FF-1FF90123EC24}" destId="{70B252D6-2925-40C2-A198-476EAE8B3157}" srcOrd="4" destOrd="0" presId="urn:microsoft.com/office/officeart/2005/8/layout/hierarchy2"/>
    <dgm:cxn modelId="{4B8E6E92-EB3C-4534-B5F2-85901A9B922C}" type="presParOf" srcId="{70B252D6-2925-40C2-A198-476EAE8B3157}" destId="{3A1F0719-B5CF-47B4-A8BE-3FBA0C35136C}" srcOrd="0" destOrd="0" presId="urn:microsoft.com/office/officeart/2005/8/layout/hierarchy2"/>
    <dgm:cxn modelId="{EA8B95A2-FC98-4DBF-880F-368465077D88}" type="presParOf" srcId="{F8B9C156-0DD3-429A-B5FF-1FF90123EC24}" destId="{D76DBFAA-E06E-4011-981F-04A3F32709A2}" srcOrd="5" destOrd="0" presId="urn:microsoft.com/office/officeart/2005/8/layout/hierarchy2"/>
    <dgm:cxn modelId="{04D3FFEB-5AE6-41F6-BBAF-6C2F752F8474}" type="presParOf" srcId="{D76DBFAA-E06E-4011-981F-04A3F32709A2}" destId="{4AADC4A6-71B9-446A-94D4-6C1EE531980C}" srcOrd="0" destOrd="0" presId="urn:microsoft.com/office/officeart/2005/8/layout/hierarchy2"/>
    <dgm:cxn modelId="{DE28CCD1-AAC6-4BCD-A7A0-F7EEA39A5A78}" type="presParOf" srcId="{D76DBFAA-E06E-4011-981F-04A3F32709A2}" destId="{36E2417E-13ED-429F-A15D-3EB14C06C091}" srcOrd="1" destOrd="0" presId="urn:microsoft.com/office/officeart/2005/8/layout/hierarchy2"/>
    <dgm:cxn modelId="{DB95D367-0189-40F7-8E21-E2ED90446E5D}" type="presParOf" srcId="{4043049F-8C4A-4C34-80EB-65B69E6FFF3F}" destId="{06278C85-A707-4DBF-BE9A-BF5C2954E5B8}" srcOrd="2" destOrd="0" presId="urn:microsoft.com/office/officeart/2005/8/layout/hierarchy2"/>
    <dgm:cxn modelId="{62CC2169-537F-48C0-A5C1-31A9C1077D14}" type="presParOf" srcId="{06278C85-A707-4DBF-BE9A-BF5C2954E5B8}" destId="{F437A017-D10B-4EFF-968B-8F66C4ADD03B}" srcOrd="0" destOrd="0" presId="urn:microsoft.com/office/officeart/2005/8/layout/hierarchy2"/>
    <dgm:cxn modelId="{41A4B22A-6318-425A-81F4-4DE7686A2F8B}" type="presParOf" srcId="{4043049F-8C4A-4C34-80EB-65B69E6FFF3F}" destId="{20FA4816-FB4E-4E58-A606-89EEF86B135D}" srcOrd="3" destOrd="0" presId="urn:microsoft.com/office/officeart/2005/8/layout/hierarchy2"/>
    <dgm:cxn modelId="{CAFBACC8-585D-4BA5-B957-E742C5EC89AE}" type="presParOf" srcId="{20FA4816-FB4E-4E58-A606-89EEF86B135D}" destId="{7D508C74-9091-421C-8D6B-8007AC2B0702}" srcOrd="0" destOrd="0" presId="urn:microsoft.com/office/officeart/2005/8/layout/hierarchy2"/>
    <dgm:cxn modelId="{0BF09048-AA6B-4635-A92F-EB323AE3F1E6}" type="presParOf" srcId="{20FA4816-FB4E-4E58-A606-89EEF86B135D}" destId="{1EEFF5E6-DAF2-457C-9DB9-A25F3253BD5A}" srcOrd="1" destOrd="0" presId="urn:microsoft.com/office/officeart/2005/8/layout/hierarchy2"/>
    <dgm:cxn modelId="{F00D35B0-2879-4E88-A3A0-40A34406A279}" type="presParOf" srcId="{1EEFF5E6-DAF2-457C-9DB9-A25F3253BD5A}" destId="{7F0D180F-BA36-4F6D-8CB4-B698D6435C6E}" srcOrd="0" destOrd="0" presId="urn:microsoft.com/office/officeart/2005/8/layout/hierarchy2"/>
    <dgm:cxn modelId="{03925D35-17D3-4EAA-B8A0-857412490E43}" type="presParOf" srcId="{7F0D180F-BA36-4F6D-8CB4-B698D6435C6E}" destId="{BCF46D36-83C9-427F-9FD3-4E20A590FAEB}" srcOrd="0" destOrd="0" presId="urn:microsoft.com/office/officeart/2005/8/layout/hierarchy2"/>
    <dgm:cxn modelId="{7507CA46-3891-4686-8E21-402657C4FC7D}" type="presParOf" srcId="{1EEFF5E6-DAF2-457C-9DB9-A25F3253BD5A}" destId="{DE40D4A5-4835-4FA6-B4B8-B8992596B072}" srcOrd="1" destOrd="0" presId="urn:microsoft.com/office/officeart/2005/8/layout/hierarchy2"/>
    <dgm:cxn modelId="{444BE1C1-4F07-4329-9277-1E71A2B1B86A}" type="presParOf" srcId="{DE40D4A5-4835-4FA6-B4B8-B8992596B072}" destId="{52ECFE72-2386-402B-BAC2-7F73FC98A4FC}" srcOrd="0" destOrd="0" presId="urn:microsoft.com/office/officeart/2005/8/layout/hierarchy2"/>
    <dgm:cxn modelId="{AD8B8AAE-4C93-4680-959F-CE94A0466162}" type="presParOf" srcId="{DE40D4A5-4835-4FA6-B4B8-B8992596B072}" destId="{2AC8AB40-CDBA-4B01-8EC5-AB0719F5F818}" srcOrd="1" destOrd="0" presId="urn:microsoft.com/office/officeart/2005/8/layout/hierarchy2"/>
    <dgm:cxn modelId="{E57F3768-4B95-44FC-B8CB-B7359F18D4F5}" type="presParOf" srcId="{1EEFF5E6-DAF2-457C-9DB9-A25F3253BD5A}" destId="{11F17B28-E6EE-4B17-831A-6C216F2AA05A}" srcOrd="2" destOrd="0" presId="urn:microsoft.com/office/officeart/2005/8/layout/hierarchy2"/>
    <dgm:cxn modelId="{6E7F1396-E737-4BED-93B0-3E4F58601F1E}" type="presParOf" srcId="{11F17B28-E6EE-4B17-831A-6C216F2AA05A}" destId="{AA2BC171-70FD-4AF4-A6CC-1F6CE71F86DC}" srcOrd="0" destOrd="0" presId="urn:microsoft.com/office/officeart/2005/8/layout/hierarchy2"/>
    <dgm:cxn modelId="{96EBC002-BFA6-4666-86BF-C24027E9E127}" type="presParOf" srcId="{1EEFF5E6-DAF2-457C-9DB9-A25F3253BD5A}" destId="{B2CA8678-DA9D-4DB8-B027-6DBA3DD11DA9}" srcOrd="3" destOrd="0" presId="urn:microsoft.com/office/officeart/2005/8/layout/hierarchy2"/>
    <dgm:cxn modelId="{CCF2E517-6F55-4D53-BE43-11D52B2EF682}" type="presParOf" srcId="{B2CA8678-DA9D-4DB8-B027-6DBA3DD11DA9}" destId="{11B3BC89-BC85-4066-81F4-5E23BB97C9D3}" srcOrd="0" destOrd="0" presId="urn:microsoft.com/office/officeart/2005/8/layout/hierarchy2"/>
    <dgm:cxn modelId="{FAF610CD-EE85-4DD6-A6FC-42DE6DE641BB}" type="presParOf" srcId="{B2CA8678-DA9D-4DB8-B027-6DBA3DD11DA9}" destId="{7336002B-B130-47E8-8DFA-5FFCBDDE84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A5E1B6-C89D-4A96-95A4-44AADA03C0F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5BC5075B-E6F3-4A05-B737-F15C9653FD15}">
      <dgm:prSet phldrT="[Text]" phldr="0"/>
      <dgm:spPr/>
      <dgm:t>
        <a:bodyPr/>
        <a:lstStyle/>
        <a:p>
          <a:r>
            <a:rPr lang="cs-CZ" dirty="0"/>
            <a:t>non-profit </a:t>
          </a:r>
          <a:r>
            <a:rPr lang="cs-CZ" dirty="0" err="1"/>
            <a:t>corporations</a:t>
          </a:r>
          <a:endParaRPr lang="cs-CZ" dirty="0"/>
        </a:p>
      </dgm:t>
    </dgm:pt>
    <dgm:pt modelId="{4B018856-E634-43F3-8F3B-142D5AF0F37C}" type="parTrans" cxnId="{EED91E8E-7B51-4774-8AE0-01AE94E77769}">
      <dgm:prSet/>
      <dgm:spPr/>
      <dgm:t>
        <a:bodyPr/>
        <a:lstStyle/>
        <a:p>
          <a:endParaRPr lang="cs-CZ"/>
        </a:p>
      </dgm:t>
    </dgm:pt>
    <dgm:pt modelId="{32EE4B6E-9544-46D4-8069-B86A3C7B4D4D}" type="sibTrans" cxnId="{EED91E8E-7B51-4774-8AE0-01AE94E77769}">
      <dgm:prSet/>
      <dgm:spPr/>
      <dgm:t>
        <a:bodyPr/>
        <a:lstStyle/>
        <a:p>
          <a:endParaRPr lang="cs-CZ"/>
        </a:p>
      </dgm:t>
    </dgm:pt>
    <dgm:pt modelId="{461A62E5-597E-46CB-A80D-DE462BC72E00}">
      <dgm:prSet phldrT="[Text]" phldr="0"/>
      <dgm:spPr/>
      <dgm:t>
        <a:bodyPr/>
        <a:lstStyle/>
        <a:p>
          <a:r>
            <a:rPr lang="cs-CZ" dirty="0" err="1"/>
            <a:t>association</a:t>
          </a:r>
          <a:endParaRPr lang="cs-CZ" dirty="0"/>
        </a:p>
      </dgm:t>
    </dgm:pt>
    <dgm:pt modelId="{9C89A194-BB35-43BB-B86D-A2FF093C136B}" type="parTrans" cxnId="{5EFFCCC2-27A7-4C8C-A210-FA4BA0DA40BD}">
      <dgm:prSet/>
      <dgm:spPr/>
      <dgm:t>
        <a:bodyPr/>
        <a:lstStyle/>
        <a:p>
          <a:endParaRPr lang="cs-CZ"/>
        </a:p>
      </dgm:t>
    </dgm:pt>
    <dgm:pt modelId="{EF6E7643-8325-4245-AD0F-48BCD5BBD149}" type="sibTrans" cxnId="{5EFFCCC2-27A7-4C8C-A210-FA4BA0DA40BD}">
      <dgm:prSet/>
      <dgm:spPr/>
      <dgm:t>
        <a:bodyPr/>
        <a:lstStyle/>
        <a:p>
          <a:endParaRPr lang="cs-CZ"/>
        </a:p>
      </dgm:t>
    </dgm:pt>
    <dgm:pt modelId="{384183D7-DFEB-43B0-B51E-8A63868EE5A8}">
      <dgm:prSet phldrT="[Text]" phldr="0"/>
      <dgm:spPr/>
      <dgm:t>
        <a:bodyPr/>
        <a:lstStyle/>
        <a:p>
          <a:r>
            <a:rPr lang="cs-CZ" dirty="0" err="1"/>
            <a:t>association</a:t>
          </a:r>
          <a:r>
            <a:rPr lang="cs-CZ" dirty="0"/>
            <a:t> </a:t>
          </a:r>
          <a:r>
            <a:rPr lang="cs-CZ" dirty="0" err="1"/>
            <a:t>of</a:t>
          </a:r>
          <a:r>
            <a:rPr lang="cs-CZ" dirty="0"/>
            <a:t> unit </a:t>
          </a:r>
          <a:r>
            <a:rPr lang="cs-CZ" dirty="0" err="1"/>
            <a:t>owners</a:t>
          </a:r>
          <a:endParaRPr lang="cs-CZ" dirty="0"/>
        </a:p>
      </dgm:t>
    </dgm:pt>
    <dgm:pt modelId="{BBFDE1C7-317D-4EBD-853A-D28A780AACFA}" type="parTrans" cxnId="{D75BFCFF-0F30-47A4-81A7-195C6D562214}">
      <dgm:prSet/>
      <dgm:spPr/>
      <dgm:t>
        <a:bodyPr/>
        <a:lstStyle/>
        <a:p>
          <a:endParaRPr lang="cs-CZ"/>
        </a:p>
      </dgm:t>
    </dgm:pt>
    <dgm:pt modelId="{D269C321-E547-413B-8E88-CF1F95AC8AE4}" type="sibTrans" cxnId="{D75BFCFF-0F30-47A4-81A7-195C6D562214}">
      <dgm:prSet/>
      <dgm:spPr/>
      <dgm:t>
        <a:bodyPr/>
        <a:lstStyle/>
        <a:p>
          <a:endParaRPr lang="cs-CZ"/>
        </a:p>
      </dgm:t>
    </dgm:pt>
    <dgm:pt modelId="{E9FB8C0F-C7C3-4787-9C8C-01323F5E9CD5}">
      <dgm:prSet/>
      <dgm:spPr/>
      <dgm:t>
        <a:bodyPr/>
        <a:lstStyle/>
        <a:p>
          <a:r>
            <a:rPr lang="cs-CZ" dirty="0"/>
            <a:t>business </a:t>
          </a:r>
          <a:r>
            <a:rPr lang="cs-CZ" dirty="0" err="1"/>
            <a:t>corporations</a:t>
          </a:r>
          <a:endParaRPr lang="cs-CZ" dirty="0"/>
        </a:p>
      </dgm:t>
    </dgm:pt>
    <dgm:pt modelId="{803958A4-2F9C-4A12-8256-04CECE741E66}" type="parTrans" cxnId="{5A4C10B1-8C55-48C1-9896-72EB0A863062}">
      <dgm:prSet/>
      <dgm:spPr/>
      <dgm:t>
        <a:bodyPr/>
        <a:lstStyle/>
        <a:p>
          <a:endParaRPr lang="cs-CZ"/>
        </a:p>
      </dgm:t>
    </dgm:pt>
    <dgm:pt modelId="{7AF66101-AB80-4DE7-8900-A13B177F915A}" type="sibTrans" cxnId="{5A4C10B1-8C55-48C1-9896-72EB0A863062}">
      <dgm:prSet/>
      <dgm:spPr/>
      <dgm:t>
        <a:bodyPr/>
        <a:lstStyle/>
        <a:p>
          <a:endParaRPr lang="cs-CZ"/>
        </a:p>
      </dgm:t>
    </dgm:pt>
    <dgm:pt modelId="{B5E08B37-C81C-46E5-AE96-B575475A4778}">
      <dgm:prSet/>
      <dgm:spPr/>
      <dgm:t>
        <a:bodyPr/>
        <a:lstStyle/>
        <a:p>
          <a:r>
            <a:rPr lang="cs-CZ" dirty="0" err="1"/>
            <a:t>commercial</a:t>
          </a:r>
          <a:r>
            <a:rPr lang="cs-CZ" dirty="0"/>
            <a:t> </a:t>
          </a:r>
          <a:r>
            <a:rPr lang="cs-CZ" dirty="0" err="1"/>
            <a:t>companies</a:t>
          </a:r>
          <a:endParaRPr lang="cs-CZ" dirty="0"/>
        </a:p>
      </dgm:t>
    </dgm:pt>
    <dgm:pt modelId="{15C6FA63-CFAB-4C8F-993F-F28645BF4824}" type="parTrans" cxnId="{51D4B4C1-071F-465B-BDD4-5D35AAD9535E}">
      <dgm:prSet/>
      <dgm:spPr/>
      <dgm:t>
        <a:bodyPr/>
        <a:lstStyle/>
        <a:p>
          <a:endParaRPr lang="cs-CZ"/>
        </a:p>
      </dgm:t>
    </dgm:pt>
    <dgm:pt modelId="{3A5B6862-B122-4D83-88E2-EDADFAC08BBF}" type="sibTrans" cxnId="{51D4B4C1-071F-465B-BDD4-5D35AAD9535E}">
      <dgm:prSet/>
      <dgm:spPr/>
      <dgm:t>
        <a:bodyPr/>
        <a:lstStyle/>
        <a:p>
          <a:endParaRPr lang="cs-CZ"/>
        </a:p>
      </dgm:t>
    </dgm:pt>
    <dgm:pt modelId="{F04C07FC-4EE8-4F79-994C-9517C0D92551}">
      <dgm:prSet/>
      <dgm:spPr/>
      <dgm:t>
        <a:bodyPr/>
        <a:lstStyle/>
        <a:p>
          <a:r>
            <a:rPr lang="cs-CZ" dirty="0" err="1"/>
            <a:t>cooperatives</a:t>
          </a:r>
          <a:endParaRPr lang="cs-CZ" dirty="0"/>
        </a:p>
      </dgm:t>
    </dgm:pt>
    <dgm:pt modelId="{08F66CA0-178F-448B-BACB-F793E879AB91}" type="parTrans" cxnId="{A31E776A-7179-484C-AD20-BAC3FECCB9D3}">
      <dgm:prSet/>
      <dgm:spPr/>
      <dgm:t>
        <a:bodyPr/>
        <a:lstStyle/>
        <a:p>
          <a:endParaRPr lang="cs-CZ"/>
        </a:p>
      </dgm:t>
    </dgm:pt>
    <dgm:pt modelId="{FDB6EA72-80CA-4624-9709-753F4FF81434}" type="sibTrans" cxnId="{A31E776A-7179-484C-AD20-BAC3FECCB9D3}">
      <dgm:prSet/>
      <dgm:spPr/>
      <dgm:t>
        <a:bodyPr/>
        <a:lstStyle/>
        <a:p>
          <a:endParaRPr lang="cs-CZ"/>
        </a:p>
      </dgm:t>
    </dgm:pt>
    <dgm:pt modelId="{DE6CE07C-ACAA-40FD-9146-B62598A0F310}">
      <dgm:prSet/>
      <dgm:spPr/>
      <dgm:t>
        <a:bodyPr/>
        <a:lstStyle/>
        <a:p>
          <a:r>
            <a:rPr lang="cs-CZ" dirty="0" err="1"/>
            <a:t>partnerships</a:t>
          </a:r>
          <a:endParaRPr lang="cs-CZ" dirty="0"/>
        </a:p>
        <a:p>
          <a:r>
            <a:rPr lang="cs-CZ" dirty="0"/>
            <a:t>(„</a:t>
          </a:r>
          <a:r>
            <a:rPr lang="cs-CZ" dirty="0" err="1"/>
            <a:t>personal</a:t>
          </a:r>
          <a:r>
            <a:rPr lang="cs-CZ" dirty="0"/>
            <a:t> </a:t>
          </a:r>
          <a:r>
            <a:rPr lang="cs-CZ" dirty="0" err="1"/>
            <a:t>companies</a:t>
          </a:r>
          <a:r>
            <a:rPr lang="cs-CZ" dirty="0"/>
            <a:t>“)</a:t>
          </a:r>
        </a:p>
      </dgm:t>
    </dgm:pt>
    <dgm:pt modelId="{41C9F77E-D2E6-431C-9BC2-D5A8E5846E56}" type="parTrans" cxnId="{213194F8-50F5-413C-87D6-95DCDF39A0F2}">
      <dgm:prSet/>
      <dgm:spPr/>
      <dgm:t>
        <a:bodyPr/>
        <a:lstStyle/>
        <a:p>
          <a:endParaRPr lang="cs-CZ"/>
        </a:p>
      </dgm:t>
    </dgm:pt>
    <dgm:pt modelId="{B2BFD2FB-0697-439B-8755-21C93E07EC34}" type="sibTrans" cxnId="{213194F8-50F5-413C-87D6-95DCDF39A0F2}">
      <dgm:prSet/>
      <dgm:spPr/>
      <dgm:t>
        <a:bodyPr/>
        <a:lstStyle/>
        <a:p>
          <a:endParaRPr lang="cs-CZ"/>
        </a:p>
      </dgm:t>
    </dgm:pt>
    <dgm:pt modelId="{5B1C7643-92AE-4FA0-A855-508C65254951}">
      <dgm:prSet/>
      <dgm:spPr/>
      <dgm:t>
        <a:bodyPr/>
        <a:lstStyle/>
        <a:p>
          <a:r>
            <a:rPr lang="cs-CZ" dirty="0" err="1"/>
            <a:t>capital</a:t>
          </a:r>
          <a:r>
            <a:rPr lang="cs-CZ" dirty="0"/>
            <a:t> </a:t>
          </a:r>
          <a:r>
            <a:rPr lang="cs-CZ" dirty="0" err="1"/>
            <a:t>companies</a:t>
          </a:r>
          <a:endParaRPr lang="cs-CZ" dirty="0"/>
        </a:p>
      </dgm:t>
    </dgm:pt>
    <dgm:pt modelId="{79855A44-F1F8-45D8-9CA7-6B711A3104EE}" type="parTrans" cxnId="{35BF0227-E05A-495B-81B3-C5F2088B1368}">
      <dgm:prSet/>
      <dgm:spPr/>
      <dgm:t>
        <a:bodyPr/>
        <a:lstStyle/>
        <a:p>
          <a:endParaRPr lang="cs-CZ"/>
        </a:p>
      </dgm:t>
    </dgm:pt>
    <dgm:pt modelId="{F34959FF-1D2D-45E7-9A59-149EF489DD8F}" type="sibTrans" cxnId="{35BF0227-E05A-495B-81B3-C5F2088B1368}">
      <dgm:prSet/>
      <dgm:spPr/>
      <dgm:t>
        <a:bodyPr/>
        <a:lstStyle/>
        <a:p>
          <a:endParaRPr lang="cs-CZ"/>
        </a:p>
      </dgm:t>
    </dgm:pt>
    <dgm:pt modelId="{4FEF0B1D-0781-4362-AD7A-04B29E848469}" type="pres">
      <dgm:prSet presAssocID="{CCA5E1B6-C89D-4A96-95A4-44AADA03C0F4}" presName="Name0" presStyleCnt="0">
        <dgm:presLayoutVars>
          <dgm:chPref val="1"/>
          <dgm:dir/>
          <dgm:animOne val="branch"/>
          <dgm:animLvl val="lvl"/>
          <dgm:resizeHandles/>
        </dgm:presLayoutVars>
      </dgm:prSet>
      <dgm:spPr/>
    </dgm:pt>
    <dgm:pt modelId="{69A20032-3853-4D9F-BA5B-362B5E87B6FF}" type="pres">
      <dgm:prSet presAssocID="{E9FB8C0F-C7C3-4787-9C8C-01323F5E9CD5}" presName="vertOne" presStyleCnt="0"/>
      <dgm:spPr/>
    </dgm:pt>
    <dgm:pt modelId="{07578982-E6BE-4160-91D8-257966308A89}" type="pres">
      <dgm:prSet presAssocID="{E9FB8C0F-C7C3-4787-9C8C-01323F5E9CD5}" presName="txOne" presStyleLbl="node0" presStyleIdx="0" presStyleCnt="2">
        <dgm:presLayoutVars>
          <dgm:chPref val="3"/>
        </dgm:presLayoutVars>
      </dgm:prSet>
      <dgm:spPr/>
    </dgm:pt>
    <dgm:pt modelId="{EFC098F6-C746-41E6-9DAA-87358E056522}" type="pres">
      <dgm:prSet presAssocID="{E9FB8C0F-C7C3-4787-9C8C-01323F5E9CD5}" presName="parTransOne" presStyleCnt="0"/>
      <dgm:spPr/>
    </dgm:pt>
    <dgm:pt modelId="{98B88EC4-5563-47D6-8362-A4F41C6532AD}" type="pres">
      <dgm:prSet presAssocID="{E9FB8C0F-C7C3-4787-9C8C-01323F5E9CD5}" presName="horzOne" presStyleCnt="0"/>
      <dgm:spPr/>
    </dgm:pt>
    <dgm:pt modelId="{F58E704B-79EA-406D-B4B8-414CB2B156FD}" type="pres">
      <dgm:prSet presAssocID="{B5E08B37-C81C-46E5-AE96-B575475A4778}" presName="vertTwo" presStyleCnt="0"/>
      <dgm:spPr/>
    </dgm:pt>
    <dgm:pt modelId="{A350AC49-101F-49BC-B83C-B0C0767B1CD7}" type="pres">
      <dgm:prSet presAssocID="{B5E08B37-C81C-46E5-AE96-B575475A4778}" presName="txTwo" presStyleLbl="node2" presStyleIdx="0" presStyleCnt="4">
        <dgm:presLayoutVars>
          <dgm:chPref val="3"/>
        </dgm:presLayoutVars>
      </dgm:prSet>
      <dgm:spPr/>
    </dgm:pt>
    <dgm:pt modelId="{CE99DE29-65B1-407F-8309-F0715626FAA3}" type="pres">
      <dgm:prSet presAssocID="{B5E08B37-C81C-46E5-AE96-B575475A4778}" presName="parTransTwo" presStyleCnt="0"/>
      <dgm:spPr/>
    </dgm:pt>
    <dgm:pt modelId="{B58AB636-65C4-4063-8BE8-9E05FA0295EE}" type="pres">
      <dgm:prSet presAssocID="{B5E08B37-C81C-46E5-AE96-B575475A4778}" presName="horzTwo" presStyleCnt="0"/>
      <dgm:spPr/>
    </dgm:pt>
    <dgm:pt modelId="{2DAC3647-3B85-41A5-94F0-8421450463E2}" type="pres">
      <dgm:prSet presAssocID="{DE6CE07C-ACAA-40FD-9146-B62598A0F310}" presName="vertThree" presStyleCnt="0"/>
      <dgm:spPr/>
    </dgm:pt>
    <dgm:pt modelId="{0B840EC9-2239-4EFF-88E9-9EE4467CE5D6}" type="pres">
      <dgm:prSet presAssocID="{DE6CE07C-ACAA-40FD-9146-B62598A0F310}" presName="txThree" presStyleLbl="node3" presStyleIdx="0" presStyleCnt="2">
        <dgm:presLayoutVars>
          <dgm:chPref val="3"/>
        </dgm:presLayoutVars>
      </dgm:prSet>
      <dgm:spPr/>
    </dgm:pt>
    <dgm:pt modelId="{C5B902AE-F812-4936-9389-F7E6AEFC5B8B}" type="pres">
      <dgm:prSet presAssocID="{DE6CE07C-ACAA-40FD-9146-B62598A0F310}" presName="horzThree" presStyleCnt="0"/>
      <dgm:spPr/>
    </dgm:pt>
    <dgm:pt modelId="{D3C3E806-6765-435A-9833-9CDADB5E7F02}" type="pres">
      <dgm:prSet presAssocID="{B2BFD2FB-0697-439B-8755-21C93E07EC34}" presName="sibSpaceThree" presStyleCnt="0"/>
      <dgm:spPr/>
    </dgm:pt>
    <dgm:pt modelId="{06ED1463-F627-45E8-B7A0-E736253BFDCD}" type="pres">
      <dgm:prSet presAssocID="{5B1C7643-92AE-4FA0-A855-508C65254951}" presName="vertThree" presStyleCnt="0"/>
      <dgm:spPr/>
    </dgm:pt>
    <dgm:pt modelId="{BBA6F4FA-477F-4AAE-8CBA-3E16786D49D2}" type="pres">
      <dgm:prSet presAssocID="{5B1C7643-92AE-4FA0-A855-508C65254951}" presName="txThree" presStyleLbl="node3" presStyleIdx="1" presStyleCnt="2">
        <dgm:presLayoutVars>
          <dgm:chPref val="3"/>
        </dgm:presLayoutVars>
      </dgm:prSet>
      <dgm:spPr/>
    </dgm:pt>
    <dgm:pt modelId="{14A54347-0E81-4AD5-8AF7-4D26BC6D8AA1}" type="pres">
      <dgm:prSet presAssocID="{5B1C7643-92AE-4FA0-A855-508C65254951}" presName="horzThree" presStyleCnt="0"/>
      <dgm:spPr/>
    </dgm:pt>
    <dgm:pt modelId="{9736013F-42FF-4871-A2F9-F7CE3CCB5F21}" type="pres">
      <dgm:prSet presAssocID="{3A5B6862-B122-4D83-88E2-EDADFAC08BBF}" presName="sibSpaceTwo" presStyleCnt="0"/>
      <dgm:spPr/>
    </dgm:pt>
    <dgm:pt modelId="{A25CBE8A-9F34-414A-8E90-D7943D65183C}" type="pres">
      <dgm:prSet presAssocID="{F04C07FC-4EE8-4F79-994C-9517C0D92551}" presName="vertTwo" presStyleCnt="0"/>
      <dgm:spPr/>
    </dgm:pt>
    <dgm:pt modelId="{D8C4C0EE-092C-4800-8505-88C89C081A09}" type="pres">
      <dgm:prSet presAssocID="{F04C07FC-4EE8-4F79-994C-9517C0D92551}" presName="txTwo" presStyleLbl="node2" presStyleIdx="1" presStyleCnt="4">
        <dgm:presLayoutVars>
          <dgm:chPref val="3"/>
        </dgm:presLayoutVars>
      </dgm:prSet>
      <dgm:spPr/>
    </dgm:pt>
    <dgm:pt modelId="{ED5A2CC9-83EE-4B50-8BA3-E5D58C3E2163}" type="pres">
      <dgm:prSet presAssocID="{F04C07FC-4EE8-4F79-994C-9517C0D92551}" presName="horzTwo" presStyleCnt="0"/>
      <dgm:spPr/>
    </dgm:pt>
    <dgm:pt modelId="{82BCE294-7D17-4990-8824-AA9992121A37}" type="pres">
      <dgm:prSet presAssocID="{7AF66101-AB80-4DE7-8900-A13B177F915A}" presName="sibSpaceOne" presStyleCnt="0"/>
      <dgm:spPr/>
    </dgm:pt>
    <dgm:pt modelId="{FB0D0519-8448-4F7A-851E-66DC404424A0}" type="pres">
      <dgm:prSet presAssocID="{5BC5075B-E6F3-4A05-B737-F15C9653FD15}" presName="vertOne" presStyleCnt="0"/>
      <dgm:spPr/>
    </dgm:pt>
    <dgm:pt modelId="{D8EBCBAC-D436-43B4-89EA-B8B0A10C0EFE}" type="pres">
      <dgm:prSet presAssocID="{5BC5075B-E6F3-4A05-B737-F15C9653FD15}" presName="txOne" presStyleLbl="node0" presStyleIdx="1" presStyleCnt="2">
        <dgm:presLayoutVars>
          <dgm:chPref val="3"/>
        </dgm:presLayoutVars>
      </dgm:prSet>
      <dgm:spPr/>
    </dgm:pt>
    <dgm:pt modelId="{21477953-FAAB-447E-9C41-66DB39496522}" type="pres">
      <dgm:prSet presAssocID="{5BC5075B-E6F3-4A05-B737-F15C9653FD15}" presName="parTransOne" presStyleCnt="0"/>
      <dgm:spPr/>
    </dgm:pt>
    <dgm:pt modelId="{A4C9DA3B-AD89-447D-B671-AFCCD43E5566}" type="pres">
      <dgm:prSet presAssocID="{5BC5075B-E6F3-4A05-B737-F15C9653FD15}" presName="horzOne" presStyleCnt="0"/>
      <dgm:spPr/>
    </dgm:pt>
    <dgm:pt modelId="{367249F6-64BD-4ED9-9047-FD40AACEBE4F}" type="pres">
      <dgm:prSet presAssocID="{461A62E5-597E-46CB-A80D-DE462BC72E00}" presName="vertTwo" presStyleCnt="0"/>
      <dgm:spPr/>
    </dgm:pt>
    <dgm:pt modelId="{1A017B45-7AD6-488D-93CF-7F28B4F68556}" type="pres">
      <dgm:prSet presAssocID="{461A62E5-597E-46CB-A80D-DE462BC72E00}" presName="txTwo" presStyleLbl="node2" presStyleIdx="2" presStyleCnt="4">
        <dgm:presLayoutVars>
          <dgm:chPref val="3"/>
        </dgm:presLayoutVars>
      </dgm:prSet>
      <dgm:spPr/>
    </dgm:pt>
    <dgm:pt modelId="{D3440B9A-674D-4863-BF3D-27D2921CC094}" type="pres">
      <dgm:prSet presAssocID="{461A62E5-597E-46CB-A80D-DE462BC72E00}" presName="horzTwo" presStyleCnt="0"/>
      <dgm:spPr/>
    </dgm:pt>
    <dgm:pt modelId="{9C021A2C-7D55-4695-B4AA-531792353F10}" type="pres">
      <dgm:prSet presAssocID="{EF6E7643-8325-4245-AD0F-48BCD5BBD149}" presName="sibSpaceTwo" presStyleCnt="0"/>
      <dgm:spPr/>
    </dgm:pt>
    <dgm:pt modelId="{FEA5CBC0-BAC9-4E76-BAFB-91A33CFB0234}" type="pres">
      <dgm:prSet presAssocID="{384183D7-DFEB-43B0-B51E-8A63868EE5A8}" presName="vertTwo" presStyleCnt="0"/>
      <dgm:spPr/>
    </dgm:pt>
    <dgm:pt modelId="{7FDAD454-A283-4F11-A994-E8BDF2163D0D}" type="pres">
      <dgm:prSet presAssocID="{384183D7-DFEB-43B0-B51E-8A63868EE5A8}" presName="txTwo" presStyleLbl="node2" presStyleIdx="3" presStyleCnt="4">
        <dgm:presLayoutVars>
          <dgm:chPref val="3"/>
        </dgm:presLayoutVars>
      </dgm:prSet>
      <dgm:spPr/>
    </dgm:pt>
    <dgm:pt modelId="{1744A4B3-BC13-448F-BC47-4FB1125182A5}" type="pres">
      <dgm:prSet presAssocID="{384183D7-DFEB-43B0-B51E-8A63868EE5A8}" presName="horzTwo" presStyleCnt="0"/>
      <dgm:spPr/>
    </dgm:pt>
  </dgm:ptLst>
  <dgm:cxnLst>
    <dgm:cxn modelId="{35BF0227-E05A-495B-81B3-C5F2088B1368}" srcId="{B5E08B37-C81C-46E5-AE96-B575475A4778}" destId="{5B1C7643-92AE-4FA0-A855-508C65254951}" srcOrd="1" destOrd="0" parTransId="{79855A44-F1F8-45D8-9CA7-6B711A3104EE}" sibTransId="{F34959FF-1D2D-45E7-9A59-149EF489DD8F}"/>
    <dgm:cxn modelId="{A31E776A-7179-484C-AD20-BAC3FECCB9D3}" srcId="{E9FB8C0F-C7C3-4787-9C8C-01323F5E9CD5}" destId="{F04C07FC-4EE8-4F79-994C-9517C0D92551}" srcOrd="1" destOrd="0" parTransId="{08F66CA0-178F-448B-BACB-F793E879AB91}" sibTransId="{FDB6EA72-80CA-4624-9709-753F4FF81434}"/>
    <dgm:cxn modelId="{2DF4E86A-F008-41EB-801D-0C5482C98E19}" type="presOf" srcId="{461A62E5-597E-46CB-A80D-DE462BC72E00}" destId="{1A017B45-7AD6-488D-93CF-7F28B4F68556}" srcOrd="0" destOrd="0" presId="urn:microsoft.com/office/officeart/2005/8/layout/hierarchy4"/>
    <dgm:cxn modelId="{FE076D5A-7E43-4080-BAAF-CBAE639CA7DB}" type="presOf" srcId="{B5E08B37-C81C-46E5-AE96-B575475A4778}" destId="{A350AC49-101F-49BC-B83C-B0C0767B1CD7}" srcOrd="0" destOrd="0" presId="urn:microsoft.com/office/officeart/2005/8/layout/hierarchy4"/>
    <dgm:cxn modelId="{BB5F9587-3404-4AD9-A2D2-6DD5CBEC8838}" type="presOf" srcId="{F04C07FC-4EE8-4F79-994C-9517C0D92551}" destId="{D8C4C0EE-092C-4800-8505-88C89C081A09}" srcOrd="0" destOrd="0" presId="urn:microsoft.com/office/officeart/2005/8/layout/hierarchy4"/>
    <dgm:cxn modelId="{EED91E8E-7B51-4774-8AE0-01AE94E77769}" srcId="{CCA5E1B6-C89D-4A96-95A4-44AADA03C0F4}" destId="{5BC5075B-E6F3-4A05-B737-F15C9653FD15}" srcOrd="1" destOrd="0" parTransId="{4B018856-E634-43F3-8F3B-142D5AF0F37C}" sibTransId="{32EE4B6E-9544-46D4-8069-B86A3C7B4D4D}"/>
    <dgm:cxn modelId="{95FFB2AD-F5F2-4E90-B838-13462FEE393B}" type="presOf" srcId="{DE6CE07C-ACAA-40FD-9146-B62598A0F310}" destId="{0B840EC9-2239-4EFF-88E9-9EE4467CE5D6}" srcOrd="0" destOrd="0" presId="urn:microsoft.com/office/officeart/2005/8/layout/hierarchy4"/>
    <dgm:cxn modelId="{5A4C10B1-8C55-48C1-9896-72EB0A863062}" srcId="{CCA5E1B6-C89D-4A96-95A4-44AADA03C0F4}" destId="{E9FB8C0F-C7C3-4787-9C8C-01323F5E9CD5}" srcOrd="0" destOrd="0" parTransId="{803958A4-2F9C-4A12-8256-04CECE741E66}" sibTransId="{7AF66101-AB80-4DE7-8900-A13B177F915A}"/>
    <dgm:cxn modelId="{09DF99B1-FF01-467C-B56F-9D333DA6679B}" type="presOf" srcId="{CCA5E1B6-C89D-4A96-95A4-44AADA03C0F4}" destId="{4FEF0B1D-0781-4362-AD7A-04B29E848469}" srcOrd="0" destOrd="0" presId="urn:microsoft.com/office/officeart/2005/8/layout/hierarchy4"/>
    <dgm:cxn modelId="{7FA795B8-828E-46D9-A67E-775D7649D426}" type="presOf" srcId="{5BC5075B-E6F3-4A05-B737-F15C9653FD15}" destId="{D8EBCBAC-D436-43B4-89EA-B8B0A10C0EFE}" srcOrd="0" destOrd="0" presId="urn:microsoft.com/office/officeart/2005/8/layout/hierarchy4"/>
    <dgm:cxn modelId="{611639BA-9792-4C40-8143-4F99054B76A2}" type="presOf" srcId="{E9FB8C0F-C7C3-4787-9C8C-01323F5E9CD5}" destId="{07578982-E6BE-4160-91D8-257966308A89}" srcOrd="0" destOrd="0" presId="urn:microsoft.com/office/officeart/2005/8/layout/hierarchy4"/>
    <dgm:cxn modelId="{51D4B4C1-071F-465B-BDD4-5D35AAD9535E}" srcId="{E9FB8C0F-C7C3-4787-9C8C-01323F5E9CD5}" destId="{B5E08B37-C81C-46E5-AE96-B575475A4778}" srcOrd="0" destOrd="0" parTransId="{15C6FA63-CFAB-4C8F-993F-F28645BF4824}" sibTransId="{3A5B6862-B122-4D83-88E2-EDADFAC08BBF}"/>
    <dgm:cxn modelId="{5EFFCCC2-27A7-4C8C-A210-FA4BA0DA40BD}" srcId="{5BC5075B-E6F3-4A05-B737-F15C9653FD15}" destId="{461A62E5-597E-46CB-A80D-DE462BC72E00}" srcOrd="0" destOrd="0" parTransId="{9C89A194-BB35-43BB-B86D-A2FF093C136B}" sibTransId="{EF6E7643-8325-4245-AD0F-48BCD5BBD149}"/>
    <dgm:cxn modelId="{D194D0E4-B39B-4EBF-A46E-4F1DD7C27818}" type="presOf" srcId="{5B1C7643-92AE-4FA0-A855-508C65254951}" destId="{BBA6F4FA-477F-4AAE-8CBA-3E16786D49D2}" srcOrd="0" destOrd="0" presId="urn:microsoft.com/office/officeart/2005/8/layout/hierarchy4"/>
    <dgm:cxn modelId="{213194F8-50F5-413C-87D6-95DCDF39A0F2}" srcId="{B5E08B37-C81C-46E5-AE96-B575475A4778}" destId="{DE6CE07C-ACAA-40FD-9146-B62598A0F310}" srcOrd="0" destOrd="0" parTransId="{41C9F77E-D2E6-431C-9BC2-D5A8E5846E56}" sibTransId="{B2BFD2FB-0697-439B-8755-21C93E07EC34}"/>
    <dgm:cxn modelId="{F59970FC-0F66-4EA2-8451-6EB7A2D698D8}" type="presOf" srcId="{384183D7-DFEB-43B0-B51E-8A63868EE5A8}" destId="{7FDAD454-A283-4F11-A994-E8BDF2163D0D}" srcOrd="0" destOrd="0" presId="urn:microsoft.com/office/officeart/2005/8/layout/hierarchy4"/>
    <dgm:cxn modelId="{D75BFCFF-0F30-47A4-81A7-195C6D562214}" srcId="{5BC5075B-E6F3-4A05-B737-F15C9653FD15}" destId="{384183D7-DFEB-43B0-B51E-8A63868EE5A8}" srcOrd="1" destOrd="0" parTransId="{BBFDE1C7-317D-4EBD-853A-D28A780AACFA}" sibTransId="{D269C321-E547-413B-8E88-CF1F95AC8AE4}"/>
    <dgm:cxn modelId="{1D3F1C37-3BD0-444B-A3D6-551DDE034379}" type="presParOf" srcId="{4FEF0B1D-0781-4362-AD7A-04B29E848469}" destId="{69A20032-3853-4D9F-BA5B-362B5E87B6FF}" srcOrd="0" destOrd="0" presId="urn:microsoft.com/office/officeart/2005/8/layout/hierarchy4"/>
    <dgm:cxn modelId="{90132116-9649-4CB6-B679-85E2154FF9C4}" type="presParOf" srcId="{69A20032-3853-4D9F-BA5B-362B5E87B6FF}" destId="{07578982-E6BE-4160-91D8-257966308A89}" srcOrd="0" destOrd="0" presId="urn:microsoft.com/office/officeart/2005/8/layout/hierarchy4"/>
    <dgm:cxn modelId="{9D9BD3C4-AE93-4841-A22B-141C4FEB7543}" type="presParOf" srcId="{69A20032-3853-4D9F-BA5B-362B5E87B6FF}" destId="{EFC098F6-C746-41E6-9DAA-87358E056522}" srcOrd="1" destOrd="0" presId="urn:microsoft.com/office/officeart/2005/8/layout/hierarchy4"/>
    <dgm:cxn modelId="{696D201E-02B3-4995-A397-9F831F2A3289}" type="presParOf" srcId="{69A20032-3853-4D9F-BA5B-362B5E87B6FF}" destId="{98B88EC4-5563-47D6-8362-A4F41C6532AD}" srcOrd="2" destOrd="0" presId="urn:microsoft.com/office/officeart/2005/8/layout/hierarchy4"/>
    <dgm:cxn modelId="{1B8FD36E-94FE-4A4E-8117-74A33EAFE340}" type="presParOf" srcId="{98B88EC4-5563-47D6-8362-A4F41C6532AD}" destId="{F58E704B-79EA-406D-B4B8-414CB2B156FD}" srcOrd="0" destOrd="0" presId="urn:microsoft.com/office/officeart/2005/8/layout/hierarchy4"/>
    <dgm:cxn modelId="{FE3A72F7-CC55-4D63-8E60-CFE105E37779}" type="presParOf" srcId="{F58E704B-79EA-406D-B4B8-414CB2B156FD}" destId="{A350AC49-101F-49BC-B83C-B0C0767B1CD7}" srcOrd="0" destOrd="0" presId="urn:microsoft.com/office/officeart/2005/8/layout/hierarchy4"/>
    <dgm:cxn modelId="{5B3EC748-07E4-4431-A12B-43843180DB92}" type="presParOf" srcId="{F58E704B-79EA-406D-B4B8-414CB2B156FD}" destId="{CE99DE29-65B1-407F-8309-F0715626FAA3}" srcOrd="1" destOrd="0" presId="urn:microsoft.com/office/officeart/2005/8/layout/hierarchy4"/>
    <dgm:cxn modelId="{C7B1E1AC-1EBB-4D50-B66C-4BF6829D3503}" type="presParOf" srcId="{F58E704B-79EA-406D-B4B8-414CB2B156FD}" destId="{B58AB636-65C4-4063-8BE8-9E05FA0295EE}" srcOrd="2" destOrd="0" presId="urn:microsoft.com/office/officeart/2005/8/layout/hierarchy4"/>
    <dgm:cxn modelId="{AD472991-4B90-4EB7-ADB9-6D0726CFD5D4}" type="presParOf" srcId="{B58AB636-65C4-4063-8BE8-9E05FA0295EE}" destId="{2DAC3647-3B85-41A5-94F0-8421450463E2}" srcOrd="0" destOrd="0" presId="urn:microsoft.com/office/officeart/2005/8/layout/hierarchy4"/>
    <dgm:cxn modelId="{03F42691-D51C-45A4-B615-CD9F15E947E8}" type="presParOf" srcId="{2DAC3647-3B85-41A5-94F0-8421450463E2}" destId="{0B840EC9-2239-4EFF-88E9-9EE4467CE5D6}" srcOrd="0" destOrd="0" presId="urn:microsoft.com/office/officeart/2005/8/layout/hierarchy4"/>
    <dgm:cxn modelId="{DAA84C04-B6CD-4FBE-92D3-A0CBCF6CF3A3}" type="presParOf" srcId="{2DAC3647-3B85-41A5-94F0-8421450463E2}" destId="{C5B902AE-F812-4936-9389-F7E6AEFC5B8B}" srcOrd="1" destOrd="0" presId="urn:microsoft.com/office/officeart/2005/8/layout/hierarchy4"/>
    <dgm:cxn modelId="{ADE67FFE-C80D-4DF0-8151-8AD1B4EF2EF5}" type="presParOf" srcId="{B58AB636-65C4-4063-8BE8-9E05FA0295EE}" destId="{D3C3E806-6765-435A-9833-9CDADB5E7F02}" srcOrd="1" destOrd="0" presId="urn:microsoft.com/office/officeart/2005/8/layout/hierarchy4"/>
    <dgm:cxn modelId="{7BC141F4-04AF-4A73-9624-9BD1E4F7870C}" type="presParOf" srcId="{B58AB636-65C4-4063-8BE8-9E05FA0295EE}" destId="{06ED1463-F627-45E8-B7A0-E736253BFDCD}" srcOrd="2" destOrd="0" presId="urn:microsoft.com/office/officeart/2005/8/layout/hierarchy4"/>
    <dgm:cxn modelId="{B934F2AA-6316-46F6-BEFF-F970E203CC66}" type="presParOf" srcId="{06ED1463-F627-45E8-B7A0-E736253BFDCD}" destId="{BBA6F4FA-477F-4AAE-8CBA-3E16786D49D2}" srcOrd="0" destOrd="0" presId="urn:microsoft.com/office/officeart/2005/8/layout/hierarchy4"/>
    <dgm:cxn modelId="{B234EE3C-301C-4557-BAC1-4FE8A39858AC}" type="presParOf" srcId="{06ED1463-F627-45E8-B7A0-E736253BFDCD}" destId="{14A54347-0E81-4AD5-8AF7-4D26BC6D8AA1}" srcOrd="1" destOrd="0" presId="urn:microsoft.com/office/officeart/2005/8/layout/hierarchy4"/>
    <dgm:cxn modelId="{90CBD7F3-AAD4-4F04-BB7B-C614439BFCC6}" type="presParOf" srcId="{98B88EC4-5563-47D6-8362-A4F41C6532AD}" destId="{9736013F-42FF-4871-A2F9-F7CE3CCB5F21}" srcOrd="1" destOrd="0" presId="urn:microsoft.com/office/officeart/2005/8/layout/hierarchy4"/>
    <dgm:cxn modelId="{22F7BBC3-AEB6-4279-B4A8-563E8090F9B7}" type="presParOf" srcId="{98B88EC4-5563-47D6-8362-A4F41C6532AD}" destId="{A25CBE8A-9F34-414A-8E90-D7943D65183C}" srcOrd="2" destOrd="0" presId="urn:microsoft.com/office/officeart/2005/8/layout/hierarchy4"/>
    <dgm:cxn modelId="{6739BDAE-6834-4730-9BC9-D34F6D7DEF40}" type="presParOf" srcId="{A25CBE8A-9F34-414A-8E90-D7943D65183C}" destId="{D8C4C0EE-092C-4800-8505-88C89C081A09}" srcOrd="0" destOrd="0" presId="urn:microsoft.com/office/officeart/2005/8/layout/hierarchy4"/>
    <dgm:cxn modelId="{76DD47CF-13EC-486D-80D2-061D2C5008F0}" type="presParOf" srcId="{A25CBE8A-9F34-414A-8E90-D7943D65183C}" destId="{ED5A2CC9-83EE-4B50-8BA3-E5D58C3E2163}" srcOrd="1" destOrd="0" presId="urn:microsoft.com/office/officeart/2005/8/layout/hierarchy4"/>
    <dgm:cxn modelId="{EE8644E9-2B95-4CDC-B3D7-DCBA2BFFC7DD}" type="presParOf" srcId="{4FEF0B1D-0781-4362-AD7A-04B29E848469}" destId="{82BCE294-7D17-4990-8824-AA9992121A37}" srcOrd="1" destOrd="0" presId="urn:microsoft.com/office/officeart/2005/8/layout/hierarchy4"/>
    <dgm:cxn modelId="{F179D8F2-0F80-4AD3-A1E7-7C27BFD61D71}" type="presParOf" srcId="{4FEF0B1D-0781-4362-AD7A-04B29E848469}" destId="{FB0D0519-8448-4F7A-851E-66DC404424A0}" srcOrd="2" destOrd="0" presId="urn:microsoft.com/office/officeart/2005/8/layout/hierarchy4"/>
    <dgm:cxn modelId="{33085F74-F36B-4999-A207-12303A8327DD}" type="presParOf" srcId="{FB0D0519-8448-4F7A-851E-66DC404424A0}" destId="{D8EBCBAC-D436-43B4-89EA-B8B0A10C0EFE}" srcOrd="0" destOrd="0" presId="urn:microsoft.com/office/officeart/2005/8/layout/hierarchy4"/>
    <dgm:cxn modelId="{D975609D-767D-46FA-A22B-62439B175B8C}" type="presParOf" srcId="{FB0D0519-8448-4F7A-851E-66DC404424A0}" destId="{21477953-FAAB-447E-9C41-66DB39496522}" srcOrd="1" destOrd="0" presId="urn:microsoft.com/office/officeart/2005/8/layout/hierarchy4"/>
    <dgm:cxn modelId="{96B80002-ABF3-404F-91D0-C02DDD26BC6A}" type="presParOf" srcId="{FB0D0519-8448-4F7A-851E-66DC404424A0}" destId="{A4C9DA3B-AD89-447D-B671-AFCCD43E5566}" srcOrd="2" destOrd="0" presId="urn:microsoft.com/office/officeart/2005/8/layout/hierarchy4"/>
    <dgm:cxn modelId="{69746AC3-02D1-46C6-B97E-4F16D009BF48}" type="presParOf" srcId="{A4C9DA3B-AD89-447D-B671-AFCCD43E5566}" destId="{367249F6-64BD-4ED9-9047-FD40AACEBE4F}" srcOrd="0" destOrd="0" presId="urn:microsoft.com/office/officeart/2005/8/layout/hierarchy4"/>
    <dgm:cxn modelId="{37BA8386-DB5C-464A-9A69-B9BEB69FCA1D}" type="presParOf" srcId="{367249F6-64BD-4ED9-9047-FD40AACEBE4F}" destId="{1A017B45-7AD6-488D-93CF-7F28B4F68556}" srcOrd="0" destOrd="0" presId="urn:microsoft.com/office/officeart/2005/8/layout/hierarchy4"/>
    <dgm:cxn modelId="{B5410FE7-1C72-4F18-8027-48CB1AB3D7C8}" type="presParOf" srcId="{367249F6-64BD-4ED9-9047-FD40AACEBE4F}" destId="{D3440B9A-674D-4863-BF3D-27D2921CC094}" srcOrd="1" destOrd="0" presId="urn:microsoft.com/office/officeart/2005/8/layout/hierarchy4"/>
    <dgm:cxn modelId="{52A3B58E-4858-4899-9E42-AF69B3F77D61}" type="presParOf" srcId="{A4C9DA3B-AD89-447D-B671-AFCCD43E5566}" destId="{9C021A2C-7D55-4695-B4AA-531792353F10}" srcOrd="1" destOrd="0" presId="urn:microsoft.com/office/officeart/2005/8/layout/hierarchy4"/>
    <dgm:cxn modelId="{550F2C80-5C76-4019-9C32-7054FD38C6FE}" type="presParOf" srcId="{A4C9DA3B-AD89-447D-B671-AFCCD43E5566}" destId="{FEA5CBC0-BAC9-4E76-BAFB-91A33CFB0234}" srcOrd="2" destOrd="0" presId="urn:microsoft.com/office/officeart/2005/8/layout/hierarchy4"/>
    <dgm:cxn modelId="{6B5AAE86-0B60-413C-999E-58787CCFC79E}" type="presParOf" srcId="{FEA5CBC0-BAC9-4E76-BAFB-91A33CFB0234}" destId="{7FDAD454-A283-4F11-A994-E8BDF2163D0D}" srcOrd="0" destOrd="0" presId="urn:microsoft.com/office/officeart/2005/8/layout/hierarchy4"/>
    <dgm:cxn modelId="{13517955-348A-454C-8CFC-ED686F908F89}" type="presParOf" srcId="{FEA5CBC0-BAC9-4E76-BAFB-91A33CFB0234}" destId="{1744A4B3-BC13-448F-BC47-4FB1125182A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ACCDE-C97B-441B-8EE6-E9FF9D0A9162}">
      <dsp:nvSpPr>
        <dsp:cNvPr id="0" name=""/>
        <dsp:cNvSpPr/>
      </dsp:nvSpPr>
      <dsp:spPr>
        <a:xfrm>
          <a:off x="520698" y="1060676"/>
          <a:ext cx="3685270" cy="184263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cs-CZ" sz="3900" kern="1200" dirty="0"/>
            <a:t>Person</a:t>
          </a:r>
        </a:p>
      </dsp:txBody>
      <dsp:txXfrm>
        <a:off x="574667" y="1114645"/>
        <a:ext cx="3577332" cy="1734697"/>
      </dsp:txXfrm>
    </dsp:sp>
    <dsp:sp modelId="{619A6B7B-7905-40CA-896E-003F0B061284}">
      <dsp:nvSpPr>
        <dsp:cNvPr id="0" name=""/>
        <dsp:cNvSpPr/>
      </dsp:nvSpPr>
      <dsp:spPr>
        <a:xfrm rot="19457599">
          <a:off x="4035337" y="1410400"/>
          <a:ext cx="1815369" cy="83671"/>
        </a:xfrm>
        <a:custGeom>
          <a:avLst/>
          <a:gdLst/>
          <a:ahLst/>
          <a:cxnLst/>
          <a:rect l="0" t="0" r="0" b="0"/>
          <a:pathLst>
            <a:path>
              <a:moveTo>
                <a:pt x="0" y="41835"/>
              </a:moveTo>
              <a:lnTo>
                <a:pt x="1815369"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4897638" y="1406852"/>
        <a:ext cx="90768" cy="90768"/>
      </dsp:txXfrm>
    </dsp:sp>
    <dsp:sp modelId="{E8C1B8C8-3A8B-4900-A6E0-E83BE8B8280F}">
      <dsp:nvSpPr>
        <dsp:cNvPr id="0" name=""/>
        <dsp:cNvSpPr/>
      </dsp:nvSpPr>
      <dsp:spPr>
        <a:xfrm>
          <a:off x="5680076" y="1161"/>
          <a:ext cx="4230174" cy="184263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cs-CZ" sz="3900" kern="1200" dirty="0"/>
            <a:t>natural</a:t>
          </a:r>
        </a:p>
      </dsp:txBody>
      <dsp:txXfrm>
        <a:off x="5734045" y="55130"/>
        <a:ext cx="4122236" cy="1734697"/>
      </dsp:txXfrm>
    </dsp:sp>
    <dsp:sp modelId="{FCE2765B-AE20-48FB-8FD5-D021371E4557}">
      <dsp:nvSpPr>
        <dsp:cNvPr id="0" name=""/>
        <dsp:cNvSpPr/>
      </dsp:nvSpPr>
      <dsp:spPr>
        <a:xfrm rot="2142401">
          <a:off x="4035337" y="2469915"/>
          <a:ext cx="1815369" cy="83671"/>
        </a:xfrm>
        <a:custGeom>
          <a:avLst/>
          <a:gdLst/>
          <a:ahLst/>
          <a:cxnLst/>
          <a:rect l="0" t="0" r="0" b="0"/>
          <a:pathLst>
            <a:path>
              <a:moveTo>
                <a:pt x="0" y="41835"/>
              </a:moveTo>
              <a:lnTo>
                <a:pt x="1815369"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4897638" y="2466367"/>
        <a:ext cx="90768" cy="90768"/>
      </dsp:txXfrm>
    </dsp:sp>
    <dsp:sp modelId="{8FB5B4BB-9268-41CD-BC87-F7505CF31FDA}">
      <dsp:nvSpPr>
        <dsp:cNvPr id="0" name=""/>
        <dsp:cNvSpPr/>
      </dsp:nvSpPr>
      <dsp:spPr>
        <a:xfrm>
          <a:off x="5680076" y="2120191"/>
          <a:ext cx="4314824" cy="184263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cs-CZ" sz="3900" kern="1200" dirty="0" err="1"/>
            <a:t>legal</a:t>
          </a:r>
          <a:endParaRPr lang="cs-CZ" sz="3900" kern="1200" dirty="0"/>
        </a:p>
        <a:p>
          <a:pPr marL="0" lvl="0" indent="0" algn="ctr" defTabSz="1733550">
            <a:lnSpc>
              <a:spcPct val="90000"/>
            </a:lnSpc>
            <a:spcBef>
              <a:spcPct val="0"/>
            </a:spcBef>
            <a:spcAft>
              <a:spcPct val="35000"/>
            </a:spcAft>
            <a:buNone/>
          </a:pPr>
          <a:r>
            <a:rPr lang="cs-CZ" sz="3900" kern="1200" dirty="0"/>
            <a:t>(</a:t>
          </a:r>
          <a:r>
            <a:rPr lang="cs-CZ" sz="3900" kern="1200" dirty="0" err="1"/>
            <a:t>juridical</a:t>
          </a:r>
          <a:r>
            <a:rPr lang="cs-CZ" sz="3900" kern="1200" dirty="0"/>
            <a:t>, </a:t>
          </a:r>
          <a:r>
            <a:rPr lang="cs-CZ" sz="3900" kern="1200" dirty="0" err="1"/>
            <a:t>artificial</a:t>
          </a:r>
          <a:r>
            <a:rPr lang="cs-CZ" sz="3900" kern="1200" dirty="0"/>
            <a:t>)</a:t>
          </a:r>
        </a:p>
      </dsp:txBody>
      <dsp:txXfrm>
        <a:off x="5734045" y="2174160"/>
        <a:ext cx="4206886" cy="173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65E07-E449-46A0-ABD7-84B7D738AD5C}">
      <dsp:nvSpPr>
        <dsp:cNvPr id="0" name=""/>
        <dsp:cNvSpPr/>
      </dsp:nvSpPr>
      <dsp:spPr>
        <a:xfrm>
          <a:off x="360670" y="2203972"/>
          <a:ext cx="1935878" cy="1148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Persons</a:t>
          </a:r>
          <a:r>
            <a:rPr lang="cs-CZ" sz="2400" kern="1200" dirty="0"/>
            <a:t> </a:t>
          </a:r>
        </a:p>
        <a:p>
          <a:pPr marL="0" lvl="0" indent="0" algn="ctr" defTabSz="1066800">
            <a:lnSpc>
              <a:spcPct val="90000"/>
            </a:lnSpc>
            <a:spcBef>
              <a:spcPct val="0"/>
            </a:spcBef>
            <a:spcAft>
              <a:spcPct val="35000"/>
            </a:spcAft>
            <a:buNone/>
          </a:pPr>
          <a:r>
            <a:rPr lang="cs-CZ" sz="2400" kern="1200" dirty="0"/>
            <a:t>(§ 15-435)</a:t>
          </a:r>
          <a:endParaRPr lang="cs-CZ" sz="1800" kern="1200" dirty="0"/>
        </a:p>
      </dsp:txBody>
      <dsp:txXfrm>
        <a:off x="394322" y="2237624"/>
        <a:ext cx="1868574" cy="1081645"/>
      </dsp:txXfrm>
    </dsp:sp>
    <dsp:sp modelId="{DDCD2545-F46F-4F3F-A794-4321B0B0E41F}">
      <dsp:nvSpPr>
        <dsp:cNvPr id="0" name=""/>
        <dsp:cNvSpPr/>
      </dsp:nvSpPr>
      <dsp:spPr>
        <a:xfrm rot="18878902">
          <a:off x="2185785" y="2502632"/>
          <a:ext cx="745264" cy="21424"/>
        </a:xfrm>
        <a:custGeom>
          <a:avLst/>
          <a:gdLst/>
          <a:ahLst/>
          <a:cxnLst/>
          <a:rect l="0" t="0" r="0" b="0"/>
          <a:pathLst>
            <a:path>
              <a:moveTo>
                <a:pt x="0" y="10712"/>
              </a:moveTo>
              <a:lnTo>
                <a:pt x="745264" y="107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539786" y="2494713"/>
        <a:ext cx="37263" cy="37263"/>
      </dsp:txXfrm>
    </dsp:sp>
    <dsp:sp modelId="{AE7F028E-55F9-47D1-9104-9E052EB39552}">
      <dsp:nvSpPr>
        <dsp:cNvPr id="0" name=""/>
        <dsp:cNvSpPr/>
      </dsp:nvSpPr>
      <dsp:spPr>
        <a:xfrm>
          <a:off x="2820286" y="1814858"/>
          <a:ext cx="1581714" cy="86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a:t>Natural </a:t>
          </a:r>
        </a:p>
        <a:p>
          <a:pPr marL="0" lvl="0" indent="0" algn="ctr" defTabSz="889000">
            <a:lnSpc>
              <a:spcPct val="90000"/>
            </a:lnSpc>
            <a:spcBef>
              <a:spcPct val="0"/>
            </a:spcBef>
            <a:spcAft>
              <a:spcPct val="35000"/>
            </a:spcAft>
            <a:buNone/>
          </a:pPr>
          <a:r>
            <a:rPr lang="cs-CZ" sz="2000" kern="1200" dirty="0"/>
            <a:t>(§ 23-117)</a:t>
          </a:r>
        </a:p>
      </dsp:txBody>
      <dsp:txXfrm>
        <a:off x="2845673" y="1840245"/>
        <a:ext cx="1530940" cy="815992"/>
      </dsp:txXfrm>
    </dsp:sp>
    <dsp:sp modelId="{AB6C7DB3-E48D-473D-AF89-5334B9AA7A93}">
      <dsp:nvSpPr>
        <dsp:cNvPr id="0" name=""/>
        <dsp:cNvSpPr/>
      </dsp:nvSpPr>
      <dsp:spPr>
        <a:xfrm rot="2559134">
          <a:off x="2202365" y="3008977"/>
          <a:ext cx="712103" cy="21424"/>
        </a:xfrm>
        <a:custGeom>
          <a:avLst/>
          <a:gdLst/>
          <a:ahLst/>
          <a:cxnLst/>
          <a:rect l="0" t="0" r="0" b="0"/>
          <a:pathLst>
            <a:path>
              <a:moveTo>
                <a:pt x="0" y="10712"/>
              </a:moveTo>
              <a:lnTo>
                <a:pt x="712103" y="107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540615" y="3001886"/>
        <a:ext cx="35605" cy="35605"/>
      </dsp:txXfrm>
    </dsp:sp>
    <dsp:sp modelId="{D5186C63-0C7E-4E40-A465-B27C973C7055}">
      <dsp:nvSpPr>
        <dsp:cNvPr id="0" name=""/>
        <dsp:cNvSpPr/>
      </dsp:nvSpPr>
      <dsp:spPr>
        <a:xfrm>
          <a:off x="2820286" y="2779825"/>
          <a:ext cx="1541818" cy="962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err="1"/>
            <a:t>Legal</a:t>
          </a:r>
          <a:endParaRPr lang="cs-CZ" sz="2000" kern="1200" dirty="0"/>
        </a:p>
        <a:p>
          <a:pPr marL="0" lvl="0" indent="0" algn="ctr" defTabSz="889000">
            <a:lnSpc>
              <a:spcPct val="90000"/>
            </a:lnSpc>
            <a:spcBef>
              <a:spcPct val="0"/>
            </a:spcBef>
            <a:spcAft>
              <a:spcPct val="35000"/>
            </a:spcAft>
            <a:buNone/>
          </a:pPr>
          <a:r>
            <a:rPr lang="cs-CZ" sz="2000" kern="1200" dirty="0"/>
            <a:t>(§ 118-418)/*</a:t>
          </a:r>
        </a:p>
      </dsp:txBody>
      <dsp:txXfrm>
        <a:off x="2848468" y="2808007"/>
        <a:ext cx="1485454" cy="905847"/>
      </dsp:txXfrm>
    </dsp:sp>
    <dsp:sp modelId="{F2B3C055-B18B-4CB4-9F78-327E7443ED2C}">
      <dsp:nvSpPr>
        <dsp:cNvPr id="0" name=""/>
        <dsp:cNvSpPr/>
      </dsp:nvSpPr>
      <dsp:spPr>
        <a:xfrm rot="17155458">
          <a:off x="3669526" y="2332398"/>
          <a:ext cx="1908894" cy="21424"/>
        </a:xfrm>
        <a:custGeom>
          <a:avLst/>
          <a:gdLst/>
          <a:ahLst/>
          <a:cxnLst/>
          <a:rect l="0" t="0" r="0" b="0"/>
          <a:pathLst>
            <a:path>
              <a:moveTo>
                <a:pt x="0" y="10712"/>
              </a:moveTo>
              <a:lnTo>
                <a:pt x="1908894" y="10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p>
      </dsp:txBody>
      <dsp:txXfrm>
        <a:off x="4576251" y="2295388"/>
        <a:ext cx="95444" cy="95444"/>
      </dsp:txXfrm>
    </dsp:sp>
    <dsp:sp modelId="{3ACA7082-BB19-47A4-A9C7-F47B8B90E5EA}">
      <dsp:nvSpPr>
        <dsp:cNvPr id="0" name=""/>
        <dsp:cNvSpPr/>
      </dsp:nvSpPr>
      <dsp:spPr>
        <a:xfrm>
          <a:off x="4885842" y="1026556"/>
          <a:ext cx="1598919" cy="7974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err="1"/>
            <a:t>Corporations</a:t>
          </a:r>
          <a:endParaRPr lang="cs-CZ" sz="2000" kern="1200" dirty="0"/>
        </a:p>
        <a:p>
          <a:pPr marL="0" lvl="0" indent="0" algn="ctr" defTabSz="889000">
            <a:lnSpc>
              <a:spcPct val="90000"/>
            </a:lnSpc>
            <a:spcBef>
              <a:spcPct val="0"/>
            </a:spcBef>
            <a:spcAft>
              <a:spcPct val="35000"/>
            </a:spcAft>
            <a:buNone/>
          </a:pPr>
          <a:r>
            <a:rPr lang="cs-CZ" sz="2000" kern="1200" dirty="0"/>
            <a:t>(§ 210-302)</a:t>
          </a:r>
        </a:p>
      </dsp:txBody>
      <dsp:txXfrm>
        <a:off x="4909199" y="1049913"/>
        <a:ext cx="1552205" cy="750755"/>
      </dsp:txXfrm>
    </dsp:sp>
    <dsp:sp modelId="{86ED9E78-D1D1-47AA-BA66-3BF006BDA343}">
      <dsp:nvSpPr>
        <dsp:cNvPr id="0" name=""/>
        <dsp:cNvSpPr/>
      </dsp:nvSpPr>
      <dsp:spPr>
        <a:xfrm rot="18431347">
          <a:off x="6260235" y="962381"/>
          <a:ext cx="1135253" cy="21424"/>
        </a:xfrm>
        <a:custGeom>
          <a:avLst/>
          <a:gdLst/>
          <a:ahLst/>
          <a:cxnLst/>
          <a:rect l="0" t="0" r="0" b="0"/>
          <a:pathLst>
            <a:path>
              <a:moveTo>
                <a:pt x="0" y="10712"/>
              </a:moveTo>
              <a:lnTo>
                <a:pt x="1135253" y="10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799481" y="944712"/>
        <a:ext cx="56762" cy="56762"/>
      </dsp:txXfrm>
    </dsp:sp>
    <dsp:sp modelId="{1285AE6D-F3E9-4182-AA32-7041619F0F1B}">
      <dsp:nvSpPr>
        <dsp:cNvPr id="0" name=""/>
        <dsp:cNvSpPr/>
      </dsp:nvSpPr>
      <dsp:spPr>
        <a:xfrm>
          <a:off x="7170963" y="34177"/>
          <a:ext cx="1963204" cy="9734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err="1"/>
            <a:t>Association</a:t>
          </a:r>
          <a:endParaRPr lang="cs-CZ" sz="2000" kern="1200" dirty="0"/>
        </a:p>
        <a:p>
          <a:pPr marL="0" lvl="0" indent="0" algn="ctr" defTabSz="889000">
            <a:lnSpc>
              <a:spcPct val="90000"/>
            </a:lnSpc>
            <a:spcBef>
              <a:spcPct val="0"/>
            </a:spcBef>
            <a:spcAft>
              <a:spcPct val="35000"/>
            </a:spcAft>
            <a:buNone/>
          </a:pPr>
          <a:r>
            <a:rPr lang="cs-CZ" sz="2000" kern="1200" dirty="0"/>
            <a:t>(§ 214-302)</a:t>
          </a:r>
        </a:p>
      </dsp:txBody>
      <dsp:txXfrm>
        <a:off x="7199474" y="62688"/>
        <a:ext cx="1906182" cy="916416"/>
      </dsp:txXfrm>
    </dsp:sp>
    <dsp:sp modelId="{9C7FD13D-3F0C-4944-9566-50F083D68C79}">
      <dsp:nvSpPr>
        <dsp:cNvPr id="0" name=""/>
        <dsp:cNvSpPr/>
      </dsp:nvSpPr>
      <dsp:spPr>
        <a:xfrm rot="2332038">
          <a:off x="6386419" y="1693313"/>
          <a:ext cx="888371" cy="21424"/>
        </a:xfrm>
        <a:custGeom>
          <a:avLst/>
          <a:gdLst/>
          <a:ahLst/>
          <a:cxnLst/>
          <a:rect l="0" t="0" r="0" b="0"/>
          <a:pathLst>
            <a:path>
              <a:moveTo>
                <a:pt x="0" y="10712"/>
              </a:moveTo>
              <a:lnTo>
                <a:pt x="888371" y="10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808396" y="1681816"/>
        <a:ext cx="44418" cy="44418"/>
      </dsp:txXfrm>
    </dsp:sp>
    <dsp:sp modelId="{558849C3-5A23-4951-8C40-CB297B9146AF}">
      <dsp:nvSpPr>
        <dsp:cNvPr id="0" name=""/>
        <dsp:cNvSpPr/>
      </dsp:nvSpPr>
      <dsp:spPr>
        <a:xfrm>
          <a:off x="7176449" y="1098308"/>
          <a:ext cx="4420556" cy="1768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err="1"/>
            <a:t>other</a:t>
          </a:r>
          <a:r>
            <a:rPr lang="cs-CZ" sz="2000" kern="1200" dirty="0"/>
            <a:t> </a:t>
          </a:r>
          <a:r>
            <a:rPr lang="cs-CZ" sz="2000" kern="1200" dirty="0" err="1"/>
            <a:t>Corpoprations</a:t>
          </a:r>
          <a:r>
            <a:rPr lang="cs-CZ" sz="2000" kern="1200" dirty="0"/>
            <a:t>.,e. g.:</a:t>
          </a:r>
        </a:p>
        <a:p>
          <a:pPr marL="0" lvl="0" indent="0" algn="l" defTabSz="889000">
            <a:lnSpc>
              <a:spcPct val="90000"/>
            </a:lnSpc>
            <a:spcBef>
              <a:spcPct val="0"/>
            </a:spcBef>
            <a:spcAft>
              <a:spcPct val="35000"/>
            </a:spcAft>
            <a:buNone/>
          </a:pPr>
          <a:r>
            <a:rPr lang="cs-CZ" sz="1700" kern="1200" dirty="0"/>
            <a:t>- </a:t>
          </a:r>
          <a:r>
            <a:rPr lang="cs-CZ" sz="1700" kern="1200" dirty="0" err="1"/>
            <a:t>Assotiation</a:t>
          </a:r>
          <a:r>
            <a:rPr lang="cs-CZ" sz="1700" kern="1200" dirty="0"/>
            <a:t> </a:t>
          </a:r>
          <a:r>
            <a:rPr lang="cs-CZ" sz="1700" kern="1200" dirty="0" err="1"/>
            <a:t>of</a:t>
          </a:r>
          <a:r>
            <a:rPr lang="cs-CZ" sz="1700" kern="1200" dirty="0"/>
            <a:t> Unit </a:t>
          </a:r>
          <a:r>
            <a:rPr lang="cs-CZ" sz="1700" kern="1200" dirty="0" err="1"/>
            <a:t>Owners</a:t>
          </a:r>
          <a:r>
            <a:rPr lang="cs-CZ" sz="1700" kern="1200" dirty="0"/>
            <a:t> (§ 1194 and f.)</a:t>
          </a:r>
        </a:p>
        <a:p>
          <a:pPr marL="0" lvl="0" indent="0" algn="l" defTabSz="889000">
            <a:lnSpc>
              <a:spcPct val="90000"/>
            </a:lnSpc>
            <a:spcBef>
              <a:spcPct val="0"/>
            </a:spcBef>
            <a:spcAft>
              <a:spcPct val="35000"/>
            </a:spcAft>
            <a:buNone/>
          </a:pPr>
          <a:r>
            <a:rPr lang="cs-CZ" sz="1700" kern="1200" dirty="0"/>
            <a:t>- Business </a:t>
          </a:r>
          <a:r>
            <a:rPr lang="cs-CZ" sz="1700" kern="1200" dirty="0" err="1"/>
            <a:t>Corporations</a:t>
          </a:r>
          <a:r>
            <a:rPr lang="cs-CZ" sz="1700" kern="1200" dirty="0"/>
            <a:t> (</a:t>
          </a:r>
          <a:r>
            <a:rPr lang="cs-CZ" sz="1700" kern="1200" dirty="0" err="1"/>
            <a:t>Act</a:t>
          </a:r>
          <a:r>
            <a:rPr lang="cs-CZ" sz="1700" kern="1200" dirty="0"/>
            <a:t> No. 90/2012 </a:t>
          </a:r>
          <a:r>
            <a:rPr lang="cs-CZ" sz="1700" kern="1200" dirty="0" err="1"/>
            <a:t>Coll</a:t>
          </a:r>
          <a:r>
            <a:rPr lang="cs-CZ" sz="1700" kern="1200" dirty="0"/>
            <a:t>., on Business </a:t>
          </a:r>
          <a:r>
            <a:rPr lang="cs-CZ" sz="1700" kern="1200" dirty="0" err="1"/>
            <a:t>Corporations</a:t>
          </a:r>
          <a:r>
            <a:rPr lang="cs-CZ" sz="1700" kern="1200" dirty="0"/>
            <a:t>)</a:t>
          </a:r>
        </a:p>
      </dsp:txBody>
      <dsp:txXfrm>
        <a:off x="7228258" y="1150117"/>
        <a:ext cx="4316938" cy="1665286"/>
      </dsp:txXfrm>
    </dsp:sp>
    <dsp:sp modelId="{7D2FC572-A9BF-414D-BE24-2259AA13641B}">
      <dsp:nvSpPr>
        <dsp:cNvPr id="0" name=""/>
        <dsp:cNvSpPr/>
      </dsp:nvSpPr>
      <dsp:spPr>
        <a:xfrm rot="3204682">
          <a:off x="4184645" y="3602971"/>
          <a:ext cx="878657" cy="21424"/>
        </a:xfrm>
        <a:custGeom>
          <a:avLst/>
          <a:gdLst/>
          <a:ahLst/>
          <a:cxnLst/>
          <a:rect l="0" t="0" r="0" b="0"/>
          <a:pathLst>
            <a:path>
              <a:moveTo>
                <a:pt x="0" y="10712"/>
              </a:moveTo>
              <a:lnTo>
                <a:pt x="878657" y="10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602007" y="3591717"/>
        <a:ext cx="43932" cy="43932"/>
      </dsp:txXfrm>
    </dsp:sp>
    <dsp:sp modelId="{F6A1FB10-81F9-4454-9B4F-A410644F5683}">
      <dsp:nvSpPr>
        <dsp:cNvPr id="0" name=""/>
        <dsp:cNvSpPr/>
      </dsp:nvSpPr>
      <dsp:spPr>
        <a:xfrm>
          <a:off x="4885842" y="3493187"/>
          <a:ext cx="1785736" cy="946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err="1"/>
            <a:t>Endowed</a:t>
          </a:r>
          <a:r>
            <a:rPr lang="cs-CZ" sz="2000" kern="1200" dirty="0"/>
            <a:t> </a:t>
          </a:r>
          <a:r>
            <a:rPr lang="cs-CZ" sz="2000" kern="1200" dirty="0" err="1"/>
            <a:t>Institutions</a:t>
          </a:r>
          <a:endParaRPr lang="cs-CZ" sz="2000" kern="1200" dirty="0"/>
        </a:p>
        <a:p>
          <a:pPr marL="0" lvl="0" indent="0" algn="ctr" defTabSz="889000">
            <a:lnSpc>
              <a:spcPct val="90000"/>
            </a:lnSpc>
            <a:spcBef>
              <a:spcPct val="0"/>
            </a:spcBef>
            <a:spcAft>
              <a:spcPct val="35000"/>
            </a:spcAft>
            <a:buNone/>
          </a:pPr>
          <a:r>
            <a:rPr lang="cs-CZ" sz="2000" kern="1200" dirty="0"/>
            <a:t>(§ 303-401)</a:t>
          </a:r>
        </a:p>
      </dsp:txBody>
      <dsp:txXfrm>
        <a:off x="4913564" y="3520909"/>
        <a:ext cx="1730292" cy="891054"/>
      </dsp:txXfrm>
    </dsp:sp>
    <dsp:sp modelId="{C0BB2713-7E0D-43DD-A75F-D8EAE9C8616E}">
      <dsp:nvSpPr>
        <dsp:cNvPr id="0" name=""/>
        <dsp:cNvSpPr/>
      </dsp:nvSpPr>
      <dsp:spPr>
        <a:xfrm rot="19008944">
          <a:off x="6573929" y="3708990"/>
          <a:ext cx="721080" cy="21424"/>
        </a:xfrm>
        <a:custGeom>
          <a:avLst/>
          <a:gdLst/>
          <a:ahLst/>
          <a:cxnLst/>
          <a:rect l="0" t="0" r="0" b="0"/>
          <a:pathLst>
            <a:path>
              <a:moveTo>
                <a:pt x="0" y="10712"/>
              </a:moveTo>
              <a:lnTo>
                <a:pt x="721080" y="10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916442" y="3701675"/>
        <a:ext cx="36054" cy="36054"/>
      </dsp:txXfrm>
    </dsp:sp>
    <dsp:sp modelId="{4842C762-E71F-413F-9ADD-D1EC56574F83}">
      <dsp:nvSpPr>
        <dsp:cNvPr id="0" name=""/>
        <dsp:cNvSpPr/>
      </dsp:nvSpPr>
      <dsp:spPr>
        <a:xfrm>
          <a:off x="7197359" y="3050743"/>
          <a:ext cx="1816571" cy="844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err="1"/>
            <a:t>Foundations</a:t>
          </a:r>
          <a:endParaRPr lang="cs-CZ" sz="2000" kern="1200" dirty="0"/>
        </a:p>
        <a:p>
          <a:pPr marL="0" lvl="0" indent="0" algn="ctr" defTabSz="889000">
            <a:lnSpc>
              <a:spcPct val="90000"/>
            </a:lnSpc>
            <a:spcBef>
              <a:spcPct val="0"/>
            </a:spcBef>
            <a:spcAft>
              <a:spcPct val="35000"/>
            </a:spcAft>
            <a:buNone/>
          </a:pPr>
          <a:r>
            <a:rPr lang="cs-CZ" sz="2000" kern="1200" dirty="0"/>
            <a:t>(§ 306-393)</a:t>
          </a:r>
        </a:p>
      </dsp:txBody>
      <dsp:txXfrm>
        <a:off x="7222092" y="3075476"/>
        <a:ext cx="1767105" cy="794982"/>
      </dsp:txXfrm>
    </dsp:sp>
    <dsp:sp modelId="{4D562606-CF0C-48D8-9234-37487CD44DB6}">
      <dsp:nvSpPr>
        <dsp:cNvPr id="0" name=""/>
        <dsp:cNvSpPr/>
      </dsp:nvSpPr>
      <dsp:spPr>
        <a:xfrm rot="3168442">
          <a:off x="6514090" y="4272933"/>
          <a:ext cx="796397" cy="21424"/>
        </a:xfrm>
        <a:custGeom>
          <a:avLst/>
          <a:gdLst/>
          <a:ahLst/>
          <a:cxnLst/>
          <a:rect l="0" t="0" r="0" b="0"/>
          <a:pathLst>
            <a:path>
              <a:moveTo>
                <a:pt x="0" y="10712"/>
              </a:moveTo>
              <a:lnTo>
                <a:pt x="796397" y="10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892379" y="4263735"/>
        <a:ext cx="39819" cy="39819"/>
      </dsp:txXfrm>
    </dsp:sp>
    <dsp:sp modelId="{B7F6D687-22A4-4179-81AC-8E1ADFB5B3DD}">
      <dsp:nvSpPr>
        <dsp:cNvPr id="0" name=""/>
        <dsp:cNvSpPr/>
      </dsp:nvSpPr>
      <dsp:spPr>
        <a:xfrm>
          <a:off x="7152998" y="4049505"/>
          <a:ext cx="1803923" cy="11026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err="1"/>
            <a:t>Endowment</a:t>
          </a:r>
          <a:r>
            <a:rPr lang="cs-CZ" sz="2000" kern="1200" dirty="0"/>
            <a:t> </a:t>
          </a:r>
          <a:r>
            <a:rPr lang="cs-CZ" sz="2000" kern="1200" dirty="0" err="1"/>
            <a:t>Fund</a:t>
          </a:r>
          <a:endParaRPr lang="cs-CZ" sz="2000" kern="1200" dirty="0"/>
        </a:p>
        <a:p>
          <a:pPr marL="0" lvl="0" indent="0" algn="ctr" defTabSz="889000">
            <a:lnSpc>
              <a:spcPct val="90000"/>
            </a:lnSpc>
            <a:spcBef>
              <a:spcPct val="0"/>
            </a:spcBef>
            <a:spcAft>
              <a:spcPct val="35000"/>
            </a:spcAft>
            <a:buNone/>
          </a:pPr>
          <a:r>
            <a:rPr lang="cs-CZ" sz="2000" kern="1200" dirty="0"/>
            <a:t>(§ 394-401)</a:t>
          </a:r>
        </a:p>
      </dsp:txBody>
      <dsp:txXfrm>
        <a:off x="7185295" y="4081802"/>
        <a:ext cx="1739329" cy="1038103"/>
      </dsp:txXfrm>
    </dsp:sp>
    <dsp:sp modelId="{55B69A09-3E9B-4468-B7EC-BF967FE188F8}">
      <dsp:nvSpPr>
        <dsp:cNvPr id="0" name=""/>
        <dsp:cNvSpPr/>
      </dsp:nvSpPr>
      <dsp:spPr>
        <a:xfrm rot="4403369">
          <a:off x="3707914" y="4128051"/>
          <a:ext cx="1832119" cy="21424"/>
        </a:xfrm>
        <a:custGeom>
          <a:avLst/>
          <a:gdLst/>
          <a:ahLst/>
          <a:cxnLst/>
          <a:rect l="0" t="0" r="0" b="0"/>
          <a:pathLst>
            <a:path>
              <a:moveTo>
                <a:pt x="0" y="10712"/>
              </a:moveTo>
              <a:lnTo>
                <a:pt x="1832119" y="10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4578171" y="4092960"/>
        <a:ext cx="91605" cy="91605"/>
      </dsp:txXfrm>
    </dsp:sp>
    <dsp:sp modelId="{10A5EADD-8AFD-4258-AF15-E3FA8B0043D5}">
      <dsp:nvSpPr>
        <dsp:cNvPr id="0" name=""/>
        <dsp:cNvSpPr/>
      </dsp:nvSpPr>
      <dsp:spPr>
        <a:xfrm>
          <a:off x="4885842" y="4537887"/>
          <a:ext cx="1626441" cy="957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a:t>Institute</a:t>
          </a:r>
        </a:p>
        <a:p>
          <a:pPr marL="0" lvl="0" indent="0" algn="ctr" defTabSz="889000">
            <a:lnSpc>
              <a:spcPct val="90000"/>
            </a:lnSpc>
            <a:spcBef>
              <a:spcPct val="0"/>
            </a:spcBef>
            <a:spcAft>
              <a:spcPct val="35000"/>
            </a:spcAft>
            <a:buNone/>
          </a:pPr>
          <a:r>
            <a:rPr lang="cs-CZ" sz="2000" kern="1200" dirty="0"/>
            <a:t>(§ 402-418)</a:t>
          </a:r>
        </a:p>
      </dsp:txBody>
      <dsp:txXfrm>
        <a:off x="4913884" y="4565929"/>
        <a:ext cx="1570357" cy="901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A5AD3-3972-4735-A8F6-1F5733921469}">
      <dsp:nvSpPr>
        <dsp:cNvPr id="0" name=""/>
        <dsp:cNvSpPr/>
      </dsp:nvSpPr>
      <dsp:spPr>
        <a:xfrm>
          <a:off x="1856881" y="2413853"/>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legal</a:t>
          </a:r>
          <a:r>
            <a:rPr lang="cs-CZ" sz="2400" kern="1200" dirty="0"/>
            <a:t> entity</a:t>
          </a:r>
        </a:p>
      </dsp:txBody>
      <dsp:txXfrm>
        <a:off x="1884187" y="2441159"/>
        <a:ext cx="1809985" cy="877686"/>
      </dsp:txXfrm>
    </dsp:sp>
    <dsp:sp modelId="{53DFD335-085E-4292-B1AD-49DD8314C59A}">
      <dsp:nvSpPr>
        <dsp:cNvPr id="0" name=""/>
        <dsp:cNvSpPr/>
      </dsp:nvSpPr>
      <dsp:spPr>
        <a:xfrm rot="17945813">
          <a:off x="3327528" y="2193850"/>
          <a:ext cx="1533739" cy="32124"/>
        </a:xfrm>
        <a:custGeom>
          <a:avLst/>
          <a:gdLst/>
          <a:ahLst/>
          <a:cxnLst/>
          <a:rect l="0" t="0" r="0" b="0"/>
          <a:pathLst>
            <a:path>
              <a:moveTo>
                <a:pt x="0" y="16062"/>
              </a:moveTo>
              <a:lnTo>
                <a:pt x="1533739"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056054" y="2171569"/>
        <a:ext cx="76686" cy="76686"/>
      </dsp:txXfrm>
    </dsp:sp>
    <dsp:sp modelId="{1CF3A7B5-3DFB-4170-B6DB-9368C62C6653}">
      <dsp:nvSpPr>
        <dsp:cNvPr id="0" name=""/>
        <dsp:cNvSpPr/>
      </dsp:nvSpPr>
      <dsp:spPr>
        <a:xfrm>
          <a:off x="4467317" y="1073673"/>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governed</a:t>
          </a:r>
          <a:r>
            <a:rPr lang="cs-CZ" sz="2400" kern="1200" dirty="0"/>
            <a:t> by </a:t>
          </a:r>
          <a:r>
            <a:rPr lang="cs-CZ" sz="2400" kern="1200" dirty="0" err="1"/>
            <a:t>private</a:t>
          </a:r>
          <a:r>
            <a:rPr lang="cs-CZ" sz="2400" kern="1200" dirty="0"/>
            <a:t> </a:t>
          </a:r>
          <a:r>
            <a:rPr lang="cs-CZ" sz="2400" kern="1200" dirty="0" err="1"/>
            <a:t>law</a:t>
          </a:r>
          <a:endParaRPr lang="cs-CZ" sz="2400" kern="1200" dirty="0"/>
        </a:p>
      </dsp:txBody>
      <dsp:txXfrm>
        <a:off x="4494623" y="1100979"/>
        <a:ext cx="1809985" cy="877686"/>
      </dsp:txXfrm>
    </dsp:sp>
    <dsp:sp modelId="{40615E7E-75B2-449E-A68B-1B34B2873591}">
      <dsp:nvSpPr>
        <dsp:cNvPr id="0" name=""/>
        <dsp:cNvSpPr/>
      </dsp:nvSpPr>
      <dsp:spPr>
        <a:xfrm rot="18289469">
          <a:off x="6051809" y="987689"/>
          <a:ext cx="1306050" cy="32124"/>
        </a:xfrm>
        <a:custGeom>
          <a:avLst/>
          <a:gdLst/>
          <a:ahLst/>
          <a:cxnLst/>
          <a:rect l="0" t="0" r="0" b="0"/>
          <a:pathLst>
            <a:path>
              <a:moveTo>
                <a:pt x="0" y="16062"/>
              </a:moveTo>
              <a:lnTo>
                <a:pt x="1306050"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672183" y="971100"/>
        <a:ext cx="65302" cy="65302"/>
      </dsp:txXfrm>
    </dsp:sp>
    <dsp:sp modelId="{0FB02C84-3055-4E9B-956D-3B1E195E6E30}">
      <dsp:nvSpPr>
        <dsp:cNvPr id="0" name=""/>
        <dsp:cNvSpPr/>
      </dsp:nvSpPr>
      <dsp:spPr>
        <a:xfrm>
          <a:off x="7077753" y="1530"/>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Corporations</a:t>
          </a:r>
          <a:endParaRPr lang="cs-CZ" sz="2400" kern="1200" dirty="0"/>
        </a:p>
      </dsp:txBody>
      <dsp:txXfrm>
        <a:off x="7105059" y="28836"/>
        <a:ext cx="1809985" cy="877686"/>
      </dsp:txXfrm>
    </dsp:sp>
    <dsp:sp modelId="{EFEE40C8-8ACD-4F5D-AEBA-AB08F73CDC72}">
      <dsp:nvSpPr>
        <dsp:cNvPr id="0" name=""/>
        <dsp:cNvSpPr/>
      </dsp:nvSpPr>
      <dsp:spPr>
        <a:xfrm>
          <a:off x="6331915" y="1523761"/>
          <a:ext cx="745838" cy="32124"/>
        </a:xfrm>
        <a:custGeom>
          <a:avLst/>
          <a:gdLst/>
          <a:ahLst/>
          <a:cxnLst/>
          <a:rect l="0" t="0" r="0" b="0"/>
          <a:pathLst>
            <a:path>
              <a:moveTo>
                <a:pt x="0" y="16062"/>
              </a:moveTo>
              <a:lnTo>
                <a:pt x="745838"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686188" y="1521177"/>
        <a:ext cx="37291" cy="37291"/>
      </dsp:txXfrm>
    </dsp:sp>
    <dsp:sp modelId="{0500561A-073E-40FB-AC9E-02A3E708924C}">
      <dsp:nvSpPr>
        <dsp:cNvPr id="0" name=""/>
        <dsp:cNvSpPr/>
      </dsp:nvSpPr>
      <dsp:spPr>
        <a:xfrm>
          <a:off x="7077753" y="1073673"/>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Endoved</a:t>
          </a:r>
          <a:r>
            <a:rPr lang="cs-CZ" sz="2400" kern="1200" dirty="0"/>
            <a:t> </a:t>
          </a:r>
          <a:r>
            <a:rPr lang="cs-CZ" sz="2400" kern="1200" dirty="0" err="1"/>
            <a:t>Institutions</a:t>
          </a:r>
          <a:endParaRPr lang="cs-CZ" sz="2400" kern="1200" dirty="0"/>
        </a:p>
      </dsp:txBody>
      <dsp:txXfrm>
        <a:off x="7105059" y="1100979"/>
        <a:ext cx="1809985" cy="877686"/>
      </dsp:txXfrm>
    </dsp:sp>
    <dsp:sp modelId="{70B252D6-2925-40C2-A198-476EAE8B3157}">
      <dsp:nvSpPr>
        <dsp:cNvPr id="0" name=""/>
        <dsp:cNvSpPr/>
      </dsp:nvSpPr>
      <dsp:spPr>
        <a:xfrm rot="3310531">
          <a:off x="6051809" y="2059832"/>
          <a:ext cx="1306050" cy="32124"/>
        </a:xfrm>
        <a:custGeom>
          <a:avLst/>
          <a:gdLst/>
          <a:ahLst/>
          <a:cxnLst/>
          <a:rect l="0" t="0" r="0" b="0"/>
          <a:pathLst>
            <a:path>
              <a:moveTo>
                <a:pt x="0" y="16062"/>
              </a:moveTo>
              <a:lnTo>
                <a:pt x="1306050"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672183" y="2043243"/>
        <a:ext cx="65302" cy="65302"/>
      </dsp:txXfrm>
    </dsp:sp>
    <dsp:sp modelId="{4AADC4A6-71B9-446A-94D4-6C1EE531980C}">
      <dsp:nvSpPr>
        <dsp:cNvPr id="0" name=""/>
        <dsp:cNvSpPr/>
      </dsp:nvSpPr>
      <dsp:spPr>
        <a:xfrm>
          <a:off x="7077753" y="2145817"/>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Institute</a:t>
          </a:r>
        </a:p>
      </dsp:txBody>
      <dsp:txXfrm>
        <a:off x="7105059" y="2173123"/>
        <a:ext cx="1809985" cy="877686"/>
      </dsp:txXfrm>
    </dsp:sp>
    <dsp:sp modelId="{06278C85-A707-4DBF-BE9A-BF5C2954E5B8}">
      <dsp:nvSpPr>
        <dsp:cNvPr id="0" name=""/>
        <dsp:cNvSpPr/>
      </dsp:nvSpPr>
      <dsp:spPr>
        <a:xfrm rot="3654187">
          <a:off x="3327528" y="3534029"/>
          <a:ext cx="1533739" cy="32124"/>
        </a:xfrm>
        <a:custGeom>
          <a:avLst/>
          <a:gdLst/>
          <a:ahLst/>
          <a:cxnLst/>
          <a:rect l="0" t="0" r="0" b="0"/>
          <a:pathLst>
            <a:path>
              <a:moveTo>
                <a:pt x="0" y="16062"/>
              </a:moveTo>
              <a:lnTo>
                <a:pt x="1533739"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056054" y="3511748"/>
        <a:ext cx="76686" cy="76686"/>
      </dsp:txXfrm>
    </dsp:sp>
    <dsp:sp modelId="{7D508C74-9091-421C-8D6B-8007AC2B0702}">
      <dsp:nvSpPr>
        <dsp:cNvPr id="0" name=""/>
        <dsp:cNvSpPr/>
      </dsp:nvSpPr>
      <dsp:spPr>
        <a:xfrm>
          <a:off x="4467317" y="3754032"/>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governed</a:t>
          </a:r>
          <a:r>
            <a:rPr lang="cs-CZ" sz="2400" kern="1200" dirty="0"/>
            <a:t> by public </a:t>
          </a:r>
          <a:r>
            <a:rPr lang="cs-CZ" sz="2400" kern="1200" dirty="0" err="1"/>
            <a:t>law</a:t>
          </a:r>
          <a:endParaRPr lang="cs-CZ" sz="2400" kern="1200" dirty="0"/>
        </a:p>
      </dsp:txBody>
      <dsp:txXfrm>
        <a:off x="4494623" y="3781338"/>
        <a:ext cx="1809985" cy="877686"/>
      </dsp:txXfrm>
    </dsp:sp>
    <dsp:sp modelId="{7F0D180F-BA36-4F6D-8CB4-B698D6435C6E}">
      <dsp:nvSpPr>
        <dsp:cNvPr id="0" name=""/>
        <dsp:cNvSpPr/>
      </dsp:nvSpPr>
      <dsp:spPr>
        <a:xfrm rot="19457599">
          <a:off x="6245582" y="3936083"/>
          <a:ext cx="918503" cy="32124"/>
        </a:xfrm>
        <a:custGeom>
          <a:avLst/>
          <a:gdLst/>
          <a:ahLst/>
          <a:cxnLst/>
          <a:rect l="0" t="0" r="0" b="0"/>
          <a:pathLst>
            <a:path>
              <a:moveTo>
                <a:pt x="0" y="16062"/>
              </a:moveTo>
              <a:lnTo>
                <a:pt x="918503"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681871" y="3929183"/>
        <a:ext cx="45925" cy="45925"/>
      </dsp:txXfrm>
    </dsp:sp>
    <dsp:sp modelId="{52ECFE72-2386-402B-BAC2-7F73FC98A4FC}">
      <dsp:nvSpPr>
        <dsp:cNvPr id="0" name=""/>
        <dsp:cNvSpPr/>
      </dsp:nvSpPr>
      <dsp:spPr>
        <a:xfrm>
          <a:off x="7077753" y="3217960"/>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Public </a:t>
          </a:r>
          <a:r>
            <a:rPr lang="cs-CZ" sz="2400" kern="1200" dirty="0" err="1"/>
            <a:t>Corporations</a:t>
          </a:r>
          <a:endParaRPr lang="cs-CZ" sz="2400" kern="1200" dirty="0"/>
        </a:p>
      </dsp:txBody>
      <dsp:txXfrm>
        <a:off x="7105059" y="3245266"/>
        <a:ext cx="1809985" cy="877686"/>
      </dsp:txXfrm>
    </dsp:sp>
    <dsp:sp modelId="{11F17B28-E6EE-4B17-831A-6C216F2AA05A}">
      <dsp:nvSpPr>
        <dsp:cNvPr id="0" name=""/>
        <dsp:cNvSpPr/>
      </dsp:nvSpPr>
      <dsp:spPr>
        <a:xfrm rot="2142401">
          <a:off x="6245582" y="4472155"/>
          <a:ext cx="918503" cy="32124"/>
        </a:xfrm>
        <a:custGeom>
          <a:avLst/>
          <a:gdLst/>
          <a:ahLst/>
          <a:cxnLst/>
          <a:rect l="0" t="0" r="0" b="0"/>
          <a:pathLst>
            <a:path>
              <a:moveTo>
                <a:pt x="0" y="16062"/>
              </a:moveTo>
              <a:lnTo>
                <a:pt x="918503"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6681871" y="4465254"/>
        <a:ext cx="45925" cy="45925"/>
      </dsp:txXfrm>
    </dsp:sp>
    <dsp:sp modelId="{11B3BC89-BC85-4066-81F4-5E23BB97C9D3}">
      <dsp:nvSpPr>
        <dsp:cNvPr id="0" name=""/>
        <dsp:cNvSpPr/>
      </dsp:nvSpPr>
      <dsp:spPr>
        <a:xfrm>
          <a:off x="7077753" y="4290103"/>
          <a:ext cx="1864597" cy="93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Public </a:t>
          </a:r>
          <a:r>
            <a:rPr lang="cs-CZ" sz="2400" kern="1200" dirty="0" err="1"/>
            <a:t>Institutes</a:t>
          </a:r>
          <a:endParaRPr lang="cs-CZ" sz="2400" kern="1200" dirty="0"/>
        </a:p>
      </dsp:txBody>
      <dsp:txXfrm>
        <a:off x="7105059" y="4317409"/>
        <a:ext cx="1809985" cy="877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78982-E6BE-4160-91D8-257966308A89}">
      <dsp:nvSpPr>
        <dsp:cNvPr id="0" name=""/>
        <dsp:cNvSpPr/>
      </dsp:nvSpPr>
      <dsp:spPr>
        <a:xfrm>
          <a:off x="4789" y="1769"/>
          <a:ext cx="6817826"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cs-CZ" sz="4400" kern="1200" dirty="0"/>
            <a:t>business </a:t>
          </a:r>
          <a:r>
            <a:rPr lang="cs-CZ" sz="4400" kern="1200" dirty="0" err="1"/>
            <a:t>corporations</a:t>
          </a:r>
          <a:endParaRPr lang="cs-CZ" sz="4400" kern="1200" dirty="0"/>
        </a:p>
      </dsp:txBody>
      <dsp:txXfrm>
        <a:off x="51400" y="48380"/>
        <a:ext cx="6724604" cy="1498197"/>
      </dsp:txXfrm>
    </dsp:sp>
    <dsp:sp modelId="{A350AC49-101F-49BC-B83C-B0C0767B1CD7}">
      <dsp:nvSpPr>
        <dsp:cNvPr id="0" name=""/>
        <dsp:cNvSpPr/>
      </dsp:nvSpPr>
      <dsp:spPr>
        <a:xfrm>
          <a:off x="4789" y="1795090"/>
          <a:ext cx="4453615"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err="1"/>
            <a:t>commercial</a:t>
          </a:r>
          <a:r>
            <a:rPr lang="cs-CZ" sz="2500" kern="1200" dirty="0"/>
            <a:t> </a:t>
          </a:r>
          <a:r>
            <a:rPr lang="cs-CZ" sz="2500" kern="1200" dirty="0" err="1"/>
            <a:t>companies</a:t>
          </a:r>
          <a:endParaRPr lang="cs-CZ" sz="2500" kern="1200" dirty="0"/>
        </a:p>
      </dsp:txBody>
      <dsp:txXfrm>
        <a:off x="51400" y="1841701"/>
        <a:ext cx="4360393" cy="1498197"/>
      </dsp:txXfrm>
    </dsp:sp>
    <dsp:sp modelId="{0B840EC9-2239-4EFF-88E9-9EE4467CE5D6}">
      <dsp:nvSpPr>
        <dsp:cNvPr id="0" name=""/>
        <dsp:cNvSpPr/>
      </dsp:nvSpPr>
      <dsp:spPr>
        <a:xfrm>
          <a:off x="4789" y="3588411"/>
          <a:ext cx="2181006"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err="1"/>
            <a:t>partnerships</a:t>
          </a:r>
          <a:endParaRPr lang="cs-CZ" sz="2500" kern="1200" dirty="0"/>
        </a:p>
        <a:p>
          <a:pPr marL="0" lvl="0" indent="0" algn="ctr" defTabSz="1111250">
            <a:lnSpc>
              <a:spcPct val="90000"/>
            </a:lnSpc>
            <a:spcBef>
              <a:spcPct val="0"/>
            </a:spcBef>
            <a:spcAft>
              <a:spcPct val="35000"/>
            </a:spcAft>
            <a:buNone/>
          </a:pPr>
          <a:r>
            <a:rPr lang="cs-CZ" sz="2500" kern="1200" dirty="0"/>
            <a:t>(„</a:t>
          </a:r>
          <a:r>
            <a:rPr lang="cs-CZ" sz="2500" kern="1200" dirty="0" err="1"/>
            <a:t>personal</a:t>
          </a:r>
          <a:r>
            <a:rPr lang="cs-CZ" sz="2500" kern="1200" dirty="0"/>
            <a:t> </a:t>
          </a:r>
          <a:r>
            <a:rPr lang="cs-CZ" sz="2500" kern="1200" dirty="0" err="1"/>
            <a:t>companies</a:t>
          </a:r>
          <a:r>
            <a:rPr lang="cs-CZ" sz="2500" kern="1200" dirty="0"/>
            <a:t>“)</a:t>
          </a:r>
        </a:p>
      </dsp:txBody>
      <dsp:txXfrm>
        <a:off x="51400" y="3635022"/>
        <a:ext cx="2087784" cy="1498197"/>
      </dsp:txXfrm>
    </dsp:sp>
    <dsp:sp modelId="{BBA6F4FA-477F-4AAE-8CBA-3E16786D49D2}">
      <dsp:nvSpPr>
        <dsp:cNvPr id="0" name=""/>
        <dsp:cNvSpPr/>
      </dsp:nvSpPr>
      <dsp:spPr>
        <a:xfrm>
          <a:off x="2277398" y="3588411"/>
          <a:ext cx="2181006"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err="1"/>
            <a:t>capital</a:t>
          </a:r>
          <a:r>
            <a:rPr lang="cs-CZ" sz="2500" kern="1200" dirty="0"/>
            <a:t> </a:t>
          </a:r>
          <a:r>
            <a:rPr lang="cs-CZ" sz="2500" kern="1200" dirty="0" err="1"/>
            <a:t>companies</a:t>
          </a:r>
          <a:endParaRPr lang="cs-CZ" sz="2500" kern="1200" dirty="0"/>
        </a:p>
      </dsp:txBody>
      <dsp:txXfrm>
        <a:off x="2324009" y="3635022"/>
        <a:ext cx="2087784" cy="1498197"/>
      </dsp:txXfrm>
    </dsp:sp>
    <dsp:sp modelId="{D8C4C0EE-092C-4800-8505-88C89C081A09}">
      <dsp:nvSpPr>
        <dsp:cNvPr id="0" name=""/>
        <dsp:cNvSpPr/>
      </dsp:nvSpPr>
      <dsp:spPr>
        <a:xfrm>
          <a:off x="4641609" y="1795090"/>
          <a:ext cx="2181006"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err="1"/>
            <a:t>cooperatives</a:t>
          </a:r>
          <a:endParaRPr lang="cs-CZ" sz="2500" kern="1200" dirty="0"/>
        </a:p>
      </dsp:txBody>
      <dsp:txXfrm>
        <a:off x="4688220" y="1841701"/>
        <a:ext cx="2087784" cy="1498197"/>
      </dsp:txXfrm>
    </dsp:sp>
    <dsp:sp modelId="{D8EBCBAC-D436-43B4-89EA-B8B0A10C0EFE}">
      <dsp:nvSpPr>
        <dsp:cNvPr id="0" name=""/>
        <dsp:cNvSpPr/>
      </dsp:nvSpPr>
      <dsp:spPr>
        <a:xfrm>
          <a:off x="7189025" y="1769"/>
          <a:ext cx="4545217"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cs-CZ" sz="4400" kern="1200" dirty="0"/>
            <a:t>non-profit </a:t>
          </a:r>
          <a:r>
            <a:rPr lang="cs-CZ" sz="4400" kern="1200" dirty="0" err="1"/>
            <a:t>corporations</a:t>
          </a:r>
          <a:endParaRPr lang="cs-CZ" sz="4400" kern="1200" dirty="0"/>
        </a:p>
      </dsp:txBody>
      <dsp:txXfrm>
        <a:off x="7235636" y="48380"/>
        <a:ext cx="4451995" cy="1498197"/>
      </dsp:txXfrm>
    </dsp:sp>
    <dsp:sp modelId="{1A017B45-7AD6-488D-93CF-7F28B4F68556}">
      <dsp:nvSpPr>
        <dsp:cNvPr id="0" name=""/>
        <dsp:cNvSpPr/>
      </dsp:nvSpPr>
      <dsp:spPr>
        <a:xfrm>
          <a:off x="7189025" y="1795090"/>
          <a:ext cx="2181006"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err="1"/>
            <a:t>association</a:t>
          </a:r>
          <a:endParaRPr lang="cs-CZ" sz="2500" kern="1200" dirty="0"/>
        </a:p>
      </dsp:txBody>
      <dsp:txXfrm>
        <a:off x="7235636" y="1841701"/>
        <a:ext cx="2087784" cy="1498197"/>
      </dsp:txXfrm>
    </dsp:sp>
    <dsp:sp modelId="{7FDAD454-A283-4F11-A994-E8BDF2163D0D}">
      <dsp:nvSpPr>
        <dsp:cNvPr id="0" name=""/>
        <dsp:cNvSpPr/>
      </dsp:nvSpPr>
      <dsp:spPr>
        <a:xfrm>
          <a:off x="9553236" y="1795090"/>
          <a:ext cx="2181006" cy="1591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err="1"/>
            <a:t>association</a:t>
          </a:r>
          <a:r>
            <a:rPr lang="cs-CZ" sz="2500" kern="1200" dirty="0"/>
            <a:t> </a:t>
          </a:r>
          <a:r>
            <a:rPr lang="cs-CZ" sz="2500" kern="1200" dirty="0" err="1"/>
            <a:t>of</a:t>
          </a:r>
          <a:r>
            <a:rPr lang="cs-CZ" sz="2500" kern="1200" dirty="0"/>
            <a:t> unit </a:t>
          </a:r>
          <a:r>
            <a:rPr lang="cs-CZ" sz="2500" kern="1200" dirty="0" err="1"/>
            <a:t>owners</a:t>
          </a:r>
          <a:endParaRPr lang="cs-CZ" sz="2500" kern="1200" dirty="0"/>
        </a:p>
      </dsp:txBody>
      <dsp:txXfrm>
        <a:off x="9599847" y="1841701"/>
        <a:ext cx="2087784" cy="1498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23.11.2025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23.11.2025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onnsiteX0" fmla="*/ 0 w 1558756"/>
              <a:gd name="connsiteY0" fmla="*/ 0 h 174659"/>
              <a:gd name="connsiteX1" fmla="*/ 550760 w 1558756"/>
              <a:gd name="connsiteY1" fmla="*/ 0 h 174659"/>
              <a:gd name="connsiteX2" fmla="*/ 1085933 w 1558756"/>
              <a:gd name="connsiteY2" fmla="*/ 0 h 174659"/>
              <a:gd name="connsiteX3" fmla="*/ 1558756 w 1558756"/>
              <a:gd name="connsiteY3" fmla="*/ 0 h 174659"/>
              <a:gd name="connsiteX4" fmla="*/ 1558756 w 1558756"/>
              <a:gd name="connsiteY4" fmla="*/ 174659 h 174659"/>
              <a:gd name="connsiteX5" fmla="*/ 1070346 w 1558756"/>
              <a:gd name="connsiteY5" fmla="*/ 174659 h 174659"/>
              <a:gd name="connsiteX6" fmla="*/ 550760 w 1558756"/>
              <a:gd name="connsiteY6" fmla="*/ 174659 h 174659"/>
              <a:gd name="connsiteX7" fmla="*/ 0 w 1558756"/>
              <a:gd name="connsiteY7" fmla="*/ 174659 h 174659"/>
              <a:gd name="connsiteX8" fmla="*/ 0 w 1558756"/>
              <a:gd name="connsiteY8" fmla="*/ 0 h 17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8856517" cy="2604653"/>
          </a:xfrm>
        </p:spPr>
        <p:txBody>
          <a:bodyPr/>
          <a:lstStyle/>
          <a:p>
            <a:pPr lvl="1"/>
            <a:r>
              <a:rPr lang="cs-CZ" dirty="0"/>
              <a:t>Ondřej Frinta</a:t>
            </a:r>
            <a:endParaRPr lang="en-US" dirty="0"/>
          </a:p>
          <a:p>
            <a:r>
              <a:rPr lang="cs-CZ" dirty="0" err="1"/>
              <a:t>Legal</a:t>
            </a:r>
            <a:r>
              <a:rPr lang="cs-CZ" dirty="0"/>
              <a:t> </a:t>
            </a:r>
            <a:r>
              <a:rPr lang="cs-CZ" dirty="0" err="1"/>
              <a:t>Entities</a:t>
            </a:r>
            <a:endParaRPr lang="en-US" dirty="0"/>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1199-A2DE-4AE9-40A3-5EAEE0065A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13675E-5275-7791-0EB8-9CD76120F36C}"/>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20A3F516-3313-0043-D065-79572FE8CFCE}"/>
              </a:ext>
            </a:extLst>
          </p:cNvPr>
          <p:cNvSpPr>
            <a:spLocks noGrp="1"/>
          </p:cNvSpPr>
          <p:nvPr>
            <p:ph sz="quarter" idx="13"/>
          </p:nvPr>
        </p:nvSpPr>
        <p:spPr>
          <a:xfrm>
            <a:off x="838200" y="2212429"/>
            <a:ext cx="10515600" cy="3964534"/>
          </a:xfrm>
        </p:spPr>
        <p:txBody>
          <a:bodyPr>
            <a:normAutofit fontScale="92500" lnSpcReduction="10000"/>
          </a:bodyPr>
          <a:lstStyle/>
          <a:p>
            <a:r>
              <a:rPr lang="cs-CZ" dirty="0"/>
              <a:t>Roman </a:t>
            </a:r>
            <a:r>
              <a:rPr lang="cs-CZ" dirty="0" err="1"/>
              <a:t>Law</a:t>
            </a:r>
            <a:r>
              <a:rPr lang="cs-CZ" dirty="0"/>
              <a:t>:</a:t>
            </a:r>
          </a:p>
          <a:p>
            <a:endParaRPr lang="cs-CZ" i="1" dirty="0">
              <a:solidFill>
                <a:srgbClr val="FF0000"/>
              </a:solidFill>
            </a:endParaRPr>
          </a:p>
          <a:p>
            <a:r>
              <a:rPr lang="cs-CZ" i="1" dirty="0"/>
              <a:t>„</a:t>
            </a:r>
            <a:r>
              <a:rPr lang="en-US" i="1" dirty="0"/>
              <a:t>All persons are not permitted indiscriminately </a:t>
            </a:r>
            <a:r>
              <a:rPr lang="en-US" b="1" i="1" dirty="0"/>
              <a:t>to form corporations</a:t>
            </a:r>
            <a:r>
              <a:rPr lang="en-US" i="1" dirty="0"/>
              <a:t>, associations, or similar bodies, for this is regulated by laws, Decrees of the Senate, and constitutions of the Emperors. </a:t>
            </a:r>
            <a:r>
              <a:rPr lang="en-US" b="1" i="1" dirty="0"/>
              <a:t>Associations of this description are authorized, in very few instances</a:t>
            </a:r>
            <a:r>
              <a:rPr lang="en-US" i="1" dirty="0"/>
              <a:t>; as, for example, the </a:t>
            </a:r>
            <a:r>
              <a:rPr lang="en-US" b="1" i="1" dirty="0"/>
              <a:t>right to form corporations is permitted to </a:t>
            </a:r>
            <a:r>
              <a:rPr lang="en-US" i="1" dirty="0"/>
              <a:t>those engaged as partners in the collection of public taxes, or associated together in working gold, silver, and salt mines. There are also certain guilds at Rome whose organization has been confirmed by Decrees of the Senate, and Edicts of the Emperors; as, for instance, those of bakers, and some others, as well as that of ship-owners, which also exists in the provinces.</a:t>
            </a:r>
            <a:r>
              <a:rPr lang="cs-CZ" i="1" dirty="0"/>
              <a:t>“</a:t>
            </a:r>
          </a:p>
          <a:p>
            <a:endParaRPr lang="cs-CZ" i="1" dirty="0"/>
          </a:p>
          <a:p>
            <a:pPr algn="r"/>
            <a:r>
              <a:rPr lang="cs-CZ" i="1" dirty="0" err="1"/>
              <a:t>Dig</a:t>
            </a:r>
            <a:r>
              <a:rPr lang="cs-CZ" i="1" dirty="0"/>
              <a:t>. 3.4.1 </a:t>
            </a:r>
            <a:r>
              <a:rPr lang="cs-CZ" i="1" dirty="0" err="1"/>
              <a:t>pr</a:t>
            </a:r>
            <a:r>
              <a:rPr lang="cs-CZ" i="1" dirty="0"/>
              <a:t>. (</a:t>
            </a:r>
            <a:r>
              <a:rPr lang="cs-CZ" i="1" dirty="0" err="1"/>
              <a:t>Gaius</a:t>
            </a:r>
            <a:r>
              <a:rPr lang="cs-CZ" i="1" dirty="0"/>
              <a:t> 3 ad </a:t>
            </a:r>
            <a:r>
              <a:rPr lang="cs-CZ" i="1" dirty="0" err="1"/>
              <a:t>ed</a:t>
            </a:r>
            <a:r>
              <a:rPr lang="cs-CZ" i="1" dirty="0"/>
              <a:t>. </a:t>
            </a:r>
            <a:r>
              <a:rPr lang="cs-CZ" i="1" dirty="0" err="1"/>
              <a:t>provinc</a:t>
            </a:r>
            <a:r>
              <a:rPr lang="cs-CZ" i="1" dirty="0"/>
              <a:t>)</a:t>
            </a:r>
          </a:p>
        </p:txBody>
      </p:sp>
    </p:spTree>
    <p:extLst>
      <p:ext uri="{BB962C8B-B14F-4D97-AF65-F5344CB8AC3E}">
        <p14:creationId xmlns:p14="http://schemas.microsoft.com/office/powerpoint/2010/main" val="2806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8649F-5E96-C28B-BFD9-6ECFEE5A56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4C3DCAA-7FBA-37C4-0457-07B50187C3EF}"/>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7BD0E3D5-CB76-2642-CCC4-FE83065BFB04}"/>
              </a:ext>
            </a:extLst>
          </p:cNvPr>
          <p:cNvSpPr>
            <a:spLocks noGrp="1"/>
          </p:cNvSpPr>
          <p:nvPr>
            <p:ph sz="quarter" idx="13"/>
          </p:nvPr>
        </p:nvSpPr>
        <p:spPr>
          <a:xfrm>
            <a:off x="838200" y="2212429"/>
            <a:ext cx="10515600" cy="3964534"/>
          </a:xfrm>
        </p:spPr>
        <p:txBody>
          <a:bodyPr>
            <a:normAutofit/>
          </a:bodyPr>
          <a:lstStyle/>
          <a:p>
            <a:r>
              <a:rPr lang="cs-CZ" dirty="0"/>
              <a:t>Roman </a:t>
            </a:r>
            <a:r>
              <a:rPr lang="cs-CZ" dirty="0" err="1"/>
              <a:t>Law</a:t>
            </a:r>
            <a:r>
              <a:rPr lang="cs-CZ" dirty="0"/>
              <a:t>:</a:t>
            </a:r>
          </a:p>
          <a:p>
            <a:endParaRPr lang="cs-CZ" i="1" dirty="0">
              <a:solidFill>
                <a:srgbClr val="FF0000"/>
              </a:solidFill>
            </a:endParaRPr>
          </a:p>
          <a:p>
            <a:r>
              <a:rPr lang="cs-CZ" i="1" dirty="0"/>
              <a:t>„</a:t>
            </a:r>
            <a:r>
              <a:rPr lang="cs-CZ" b="1" i="1" dirty="0" err="1"/>
              <a:t>Quibus</a:t>
            </a:r>
            <a:r>
              <a:rPr lang="cs-CZ" b="1" i="1" dirty="0"/>
              <a:t> autem </a:t>
            </a:r>
            <a:r>
              <a:rPr lang="cs-CZ" b="1" i="1" dirty="0" err="1"/>
              <a:t>permissum</a:t>
            </a:r>
            <a:r>
              <a:rPr lang="cs-CZ" b="1" i="1" dirty="0"/>
              <a:t> </a:t>
            </a:r>
            <a:r>
              <a:rPr lang="cs-CZ" b="1" i="1" dirty="0" err="1"/>
              <a:t>est</a:t>
            </a:r>
            <a:r>
              <a:rPr lang="cs-CZ" b="1" i="1" dirty="0"/>
              <a:t> corpus </a:t>
            </a:r>
            <a:r>
              <a:rPr lang="cs-CZ" b="1" i="1" dirty="0" err="1"/>
              <a:t>habere</a:t>
            </a:r>
            <a:r>
              <a:rPr lang="cs-CZ" b="1" i="1" dirty="0"/>
              <a:t> </a:t>
            </a:r>
            <a:r>
              <a:rPr lang="cs-CZ" b="1" i="1" dirty="0" err="1"/>
              <a:t>collegii</a:t>
            </a:r>
            <a:r>
              <a:rPr lang="cs-CZ" b="1" i="1" dirty="0"/>
              <a:t> </a:t>
            </a:r>
            <a:r>
              <a:rPr lang="cs-CZ" i="1" dirty="0" err="1"/>
              <a:t>societatis</a:t>
            </a:r>
            <a:r>
              <a:rPr lang="cs-CZ" i="1" dirty="0"/>
              <a:t> </a:t>
            </a:r>
            <a:r>
              <a:rPr lang="cs-CZ" i="1" dirty="0" err="1"/>
              <a:t>sive</a:t>
            </a:r>
            <a:r>
              <a:rPr lang="cs-CZ" i="1" dirty="0"/>
              <a:t> </a:t>
            </a:r>
            <a:r>
              <a:rPr lang="cs-CZ" i="1" dirty="0" err="1"/>
              <a:t>cuiusque</a:t>
            </a:r>
            <a:r>
              <a:rPr lang="cs-CZ" i="1" dirty="0"/>
              <a:t> </a:t>
            </a:r>
            <a:r>
              <a:rPr lang="cs-CZ" i="1" dirty="0" err="1"/>
              <a:t>alterius</a:t>
            </a:r>
            <a:r>
              <a:rPr lang="cs-CZ" i="1" dirty="0"/>
              <a:t> </a:t>
            </a:r>
            <a:r>
              <a:rPr lang="cs-CZ" i="1" dirty="0" err="1"/>
              <a:t>eorum</a:t>
            </a:r>
            <a:r>
              <a:rPr lang="cs-CZ" i="1" dirty="0"/>
              <a:t> </a:t>
            </a:r>
            <a:r>
              <a:rPr lang="cs-CZ" i="1" dirty="0" err="1"/>
              <a:t>nomine</a:t>
            </a:r>
            <a:r>
              <a:rPr lang="cs-CZ" i="1" dirty="0"/>
              <a:t>, proprium </a:t>
            </a:r>
            <a:r>
              <a:rPr lang="cs-CZ" i="1" dirty="0" err="1"/>
              <a:t>est</a:t>
            </a:r>
            <a:r>
              <a:rPr lang="cs-CZ" i="1" dirty="0"/>
              <a:t> ad </a:t>
            </a:r>
            <a:r>
              <a:rPr lang="cs-CZ" i="1" dirty="0" err="1"/>
              <a:t>exemplum</a:t>
            </a:r>
            <a:r>
              <a:rPr lang="cs-CZ" i="1" dirty="0"/>
              <a:t> </a:t>
            </a:r>
            <a:r>
              <a:rPr lang="cs-CZ" i="1" dirty="0" err="1"/>
              <a:t>rei</a:t>
            </a:r>
            <a:r>
              <a:rPr lang="cs-CZ" i="1" dirty="0"/>
              <a:t> </a:t>
            </a:r>
            <a:r>
              <a:rPr lang="cs-CZ" i="1" dirty="0" err="1"/>
              <a:t>publicae</a:t>
            </a:r>
            <a:r>
              <a:rPr lang="cs-CZ" i="1" dirty="0"/>
              <a:t> </a:t>
            </a:r>
            <a:r>
              <a:rPr lang="cs-CZ" i="1" dirty="0" err="1"/>
              <a:t>habere</a:t>
            </a:r>
            <a:r>
              <a:rPr lang="cs-CZ" i="1" dirty="0"/>
              <a:t> res </a:t>
            </a:r>
            <a:r>
              <a:rPr lang="cs-CZ" i="1" dirty="0" err="1"/>
              <a:t>communes</a:t>
            </a:r>
            <a:r>
              <a:rPr lang="cs-CZ" i="1" dirty="0"/>
              <a:t>, </a:t>
            </a:r>
            <a:r>
              <a:rPr lang="cs-CZ" i="1" dirty="0" err="1"/>
              <a:t>arcam</a:t>
            </a:r>
            <a:r>
              <a:rPr lang="cs-CZ" i="1" dirty="0"/>
              <a:t> </a:t>
            </a:r>
            <a:r>
              <a:rPr lang="cs-CZ" i="1" dirty="0" err="1"/>
              <a:t>communem</a:t>
            </a:r>
            <a:r>
              <a:rPr lang="cs-CZ" i="1" dirty="0"/>
              <a:t> et </a:t>
            </a:r>
            <a:r>
              <a:rPr lang="cs-CZ" i="1" dirty="0" err="1"/>
              <a:t>actorem</a:t>
            </a:r>
            <a:r>
              <a:rPr lang="cs-CZ" i="1" dirty="0"/>
              <a:t> </a:t>
            </a:r>
            <a:r>
              <a:rPr lang="cs-CZ" i="1" dirty="0" err="1"/>
              <a:t>sive</a:t>
            </a:r>
            <a:r>
              <a:rPr lang="cs-CZ" i="1" dirty="0"/>
              <a:t> </a:t>
            </a:r>
            <a:r>
              <a:rPr lang="cs-CZ" i="1" dirty="0" err="1"/>
              <a:t>syndicum</a:t>
            </a:r>
            <a:r>
              <a:rPr lang="cs-CZ" i="1" dirty="0"/>
              <a:t>, per </a:t>
            </a:r>
            <a:r>
              <a:rPr lang="cs-CZ" i="1" dirty="0" err="1"/>
              <a:t>quem</a:t>
            </a:r>
            <a:r>
              <a:rPr lang="cs-CZ" i="1" dirty="0"/>
              <a:t> </a:t>
            </a:r>
            <a:r>
              <a:rPr lang="cs-CZ" i="1" dirty="0" err="1"/>
              <a:t>tamquam</a:t>
            </a:r>
            <a:r>
              <a:rPr lang="cs-CZ" i="1" dirty="0"/>
              <a:t> in re publica, </a:t>
            </a:r>
            <a:r>
              <a:rPr lang="cs-CZ" i="1" dirty="0" err="1"/>
              <a:t>quod</a:t>
            </a:r>
            <a:r>
              <a:rPr lang="cs-CZ" i="1" dirty="0"/>
              <a:t> </a:t>
            </a:r>
            <a:r>
              <a:rPr lang="cs-CZ" i="1" dirty="0" err="1"/>
              <a:t>communiter</a:t>
            </a:r>
            <a:r>
              <a:rPr lang="cs-CZ" i="1" dirty="0"/>
              <a:t> </a:t>
            </a:r>
            <a:r>
              <a:rPr lang="cs-CZ" i="1" dirty="0" err="1"/>
              <a:t>agi</a:t>
            </a:r>
            <a:r>
              <a:rPr lang="cs-CZ" i="1" dirty="0"/>
              <a:t> </a:t>
            </a:r>
            <a:r>
              <a:rPr lang="cs-CZ" i="1" dirty="0" err="1"/>
              <a:t>fierique</a:t>
            </a:r>
            <a:r>
              <a:rPr lang="cs-CZ" i="1" dirty="0"/>
              <a:t> </a:t>
            </a:r>
            <a:r>
              <a:rPr lang="cs-CZ" i="1" dirty="0" err="1"/>
              <a:t>oporteat</a:t>
            </a:r>
            <a:r>
              <a:rPr lang="cs-CZ" i="1" dirty="0"/>
              <a:t>, </a:t>
            </a:r>
            <a:r>
              <a:rPr lang="cs-CZ" i="1" dirty="0" err="1"/>
              <a:t>agatur</a:t>
            </a:r>
            <a:r>
              <a:rPr lang="cs-CZ" i="1" dirty="0"/>
              <a:t> </a:t>
            </a:r>
            <a:r>
              <a:rPr lang="cs-CZ" i="1" dirty="0" err="1"/>
              <a:t>fiat</a:t>
            </a:r>
            <a:r>
              <a:rPr lang="cs-CZ" i="1" dirty="0"/>
              <a:t>.“</a:t>
            </a:r>
          </a:p>
          <a:p>
            <a:endParaRPr lang="cs-CZ" i="1" dirty="0"/>
          </a:p>
          <a:p>
            <a:pPr algn="r"/>
            <a:r>
              <a:rPr lang="cs-CZ" i="1" dirty="0" err="1"/>
              <a:t>Dig</a:t>
            </a:r>
            <a:r>
              <a:rPr lang="cs-CZ" i="1" dirty="0"/>
              <a:t>. 3.4.1.1 (</a:t>
            </a:r>
            <a:r>
              <a:rPr lang="cs-CZ" i="1" dirty="0" err="1"/>
              <a:t>Gaius</a:t>
            </a:r>
            <a:r>
              <a:rPr lang="cs-CZ" i="1" dirty="0"/>
              <a:t> 3 ad </a:t>
            </a:r>
            <a:r>
              <a:rPr lang="cs-CZ" i="1" dirty="0" err="1"/>
              <a:t>ed</a:t>
            </a:r>
            <a:r>
              <a:rPr lang="cs-CZ" i="1" dirty="0"/>
              <a:t>. </a:t>
            </a:r>
            <a:r>
              <a:rPr lang="cs-CZ" i="1" dirty="0" err="1"/>
              <a:t>provinc</a:t>
            </a:r>
            <a:r>
              <a:rPr lang="cs-CZ" i="1" dirty="0"/>
              <a:t>)</a:t>
            </a:r>
          </a:p>
        </p:txBody>
      </p:sp>
    </p:spTree>
    <p:extLst>
      <p:ext uri="{BB962C8B-B14F-4D97-AF65-F5344CB8AC3E}">
        <p14:creationId xmlns:p14="http://schemas.microsoft.com/office/powerpoint/2010/main" val="32278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4EE5-6414-9E4E-1FFC-F9469D0550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F7FA03-E2E4-4175-E009-AE73AF584378}"/>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35FCFCB6-90A6-6D22-A5ED-D6BFBF33B695}"/>
              </a:ext>
            </a:extLst>
          </p:cNvPr>
          <p:cNvSpPr>
            <a:spLocks noGrp="1"/>
          </p:cNvSpPr>
          <p:nvPr>
            <p:ph sz="quarter" idx="13"/>
          </p:nvPr>
        </p:nvSpPr>
        <p:spPr>
          <a:xfrm>
            <a:off x="838200" y="2212429"/>
            <a:ext cx="10515600" cy="3964534"/>
          </a:xfrm>
        </p:spPr>
        <p:txBody>
          <a:bodyPr>
            <a:normAutofit/>
          </a:bodyPr>
          <a:lstStyle/>
          <a:p>
            <a:r>
              <a:rPr lang="cs-CZ" dirty="0"/>
              <a:t>Roman </a:t>
            </a:r>
            <a:r>
              <a:rPr lang="cs-CZ" dirty="0" err="1"/>
              <a:t>Law</a:t>
            </a:r>
            <a:r>
              <a:rPr lang="cs-CZ" dirty="0"/>
              <a:t>:</a:t>
            </a:r>
          </a:p>
          <a:p>
            <a:endParaRPr lang="cs-CZ" i="1" dirty="0">
              <a:solidFill>
                <a:srgbClr val="FF0000"/>
              </a:solidFill>
            </a:endParaRPr>
          </a:p>
          <a:p>
            <a:r>
              <a:rPr lang="cs-CZ" i="1" dirty="0"/>
              <a:t>„</a:t>
            </a:r>
            <a:r>
              <a:rPr lang="en-US" b="1" i="1" dirty="0"/>
              <a:t>When persons are allowed to form associations under the title of a corporation</a:t>
            </a:r>
            <a:r>
              <a:rPr lang="en-US" i="1" dirty="0"/>
              <a:t>, guild, or any other body of this kind, they are, like a municipality, entitled to have common property, a common treasure chest, and an agent or a syndic, and, </a:t>
            </a:r>
            <a:r>
              <a:rPr lang="en-US" b="1" i="1" dirty="0"/>
              <a:t>as in the case of a municipality, whatever is transacted and done by him is considered to be transacted and done by all.</a:t>
            </a:r>
            <a:r>
              <a:rPr lang="cs-CZ" i="1" dirty="0"/>
              <a:t>“</a:t>
            </a:r>
          </a:p>
          <a:p>
            <a:endParaRPr lang="cs-CZ" i="1" dirty="0"/>
          </a:p>
          <a:p>
            <a:pPr algn="r"/>
            <a:r>
              <a:rPr lang="cs-CZ" i="1" dirty="0" err="1"/>
              <a:t>Dig</a:t>
            </a:r>
            <a:r>
              <a:rPr lang="cs-CZ" i="1" dirty="0"/>
              <a:t>. 3.4.1.1 (</a:t>
            </a:r>
            <a:r>
              <a:rPr lang="cs-CZ" i="1" dirty="0" err="1"/>
              <a:t>Gaius</a:t>
            </a:r>
            <a:r>
              <a:rPr lang="cs-CZ" i="1" dirty="0"/>
              <a:t> 3 ad </a:t>
            </a:r>
            <a:r>
              <a:rPr lang="cs-CZ" i="1" dirty="0" err="1"/>
              <a:t>ed</a:t>
            </a:r>
            <a:r>
              <a:rPr lang="cs-CZ" i="1" dirty="0"/>
              <a:t>. </a:t>
            </a:r>
            <a:r>
              <a:rPr lang="cs-CZ" i="1" dirty="0" err="1"/>
              <a:t>provinc</a:t>
            </a:r>
            <a:r>
              <a:rPr lang="cs-CZ" i="1" dirty="0"/>
              <a:t>)</a:t>
            </a:r>
          </a:p>
        </p:txBody>
      </p:sp>
    </p:spTree>
    <p:extLst>
      <p:ext uri="{BB962C8B-B14F-4D97-AF65-F5344CB8AC3E}">
        <p14:creationId xmlns:p14="http://schemas.microsoft.com/office/powerpoint/2010/main" val="180245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DCBD-717A-123B-B031-A6038C26BEF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1CFF7BD-DD4F-3F97-01CD-1A76F329D938}"/>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3E7DF1C3-EB22-7794-A073-BD7FD1FBA655}"/>
              </a:ext>
            </a:extLst>
          </p:cNvPr>
          <p:cNvSpPr>
            <a:spLocks noGrp="1"/>
          </p:cNvSpPr>
          <p:nvPr>
            <p:ph sz="quarter" idx="13"/>
          </p:nvPr>
        </p:nvSpPr>
        <p:spPr>
          <a:xfrm>
            <a:off x="838200" y="2212429"/>
            <a:ext cx="10515600" cy="3964534"/>
          </a:xfrm>
        </p:spPr>
        <p:txBody>
          <a:bodyPr>
            <a:normAutofit/>
          </a:bodyPr>
          <a:lstStyle/>
          <a:p>
            <a:r>
              <a:rPr lang="cs-CZ" dirty="0"/>
              <a:t>Roman </a:t>
            </a:r>
            <a:r>
              <a:rPr lang="cs-CZ" dirty="0" err="1"/>
              <a:t>Law</a:t>
            </a:r>
            <a:r>
              <a:rPr lang="cs-CZ" dirty="0"/>
              <a:t>:</a:t>
            </a:r>
          </a:p>
          <a:p>
            <a:endParaRPr lang="cs-CZ" i="1" dirty="0">
              <a:solidFill>
                <a:srgbClr val="FF0000"/>
              </a:solidFill>
            </a:endParaRPr>
          </a:p>
          <a:p>
            <a:r>
              <a:rPr lang="cs-CZ" i="1" dirty="0"/>
              <a:t>„Si </a:t>
            </a:r>
            <a:r>
              <a:rPr lang="cs-CZ" i="1" dirty="0" err="1"/>
              <a:t>quid</a:t>
            </a:r>
            <a:r>
              <a:rPr lang="cs-CZ" i="1" dirty="0"/>
              <a:t> </a:t>
            </a:r>
            <a:r>
              <a:rPr lang="cs-CZ" b="1" i="1" dirty="0" err="1"/>
              <a:t>universitati</a:t>
            </a:r>
            <a:r>
              <a:rPr lang="cs-CZ" i="1" dirty="0"/>
              <a:t> </a:t>
            </a:r>
            <a:r>
              <a:rPr lang="cs-CZ" i="1" dirty="0" err="1"/>
              <a:t>debetur</a:t>
            </a:r>
            <a:r>
              <a:rPr lang="cs-CZ" i="1" dirty="0"/>
              <a:t>, </a:t>
            </a:r>
            <a:r>
              <a:rPr lang="cs-CZ" i="1" dirty="0" err="1"/>
              <a:t>singulis</a:t>
            </a:r>
            <a:r>
              <a:rPr lang="cs-CZ" i="1" dirty="0"/>
              <a:t> non </a:t>
            </a:r>
            <a:r>
              <a:rPr lang="cs-CZ" i="1" dirty="0" err="1"/>
              <a:t>debetur</a:t>
            </a:r>
            <a:r>
              <a:rPr lang="cs-CZ" i="1" dirty="0"/>
              <a:t>: </a:t>
            </a:r>
            <a:r>
              <a:rPr lang="cs-CZ" i="1" dirty="0" err="1"/>
              <a:t>nec</a:t>
            </a:r>
            <a:r>
              <a:rPr lang="cs-CZ" i="1" dirty="0"/>
              <a:t> </a:t>
            </a:r>
            <a:r>
              <a:rPr lang="cs-CZ" i="1" dirty="0" err="1"/>
              <a:t>quod</a:t>
            </a:r>
            <a:r>
              <a:rPr lang="cs-CZ" i="1" dirty="0"/>
              <a:t> debet </a:t>
            </a:r>
            <a:r>
              <a:rPr lang="cs-CZ" b="1" i="1" dirty="0" err="1"/>
              <a:t>universitas</a:t>
            </a:r>
            <a:r>
              <a:rPr lang="cs-CZ" i="1" dirty="0"/>
              <a:t> </a:t>
            </a:r>
            <a:r>
              <a:rPr lang="cs-CZ" i="1" dirty="0" err="1"/>
              <a:t>singuli</a:t>
            </a:r>
            <a:r>
              <a:rPr lang="cs-CZ" i="1" dirty="0"/>
              <a:t> </a:t>
            </a:r>
            <a:r>
              <a:rPr lang="cs-CZ" i="1" dirty="0" err="1"/>
              <a:t>debent</a:t>
            </a:r>
            <a:r>
              <a:rPr lang="cs-CZ" i="1" dirty="0"/>
              <a:t>.“</a:t>
            </a:r>
          </a:p>
          <a:p>
            <a:endParaRPr lang="cs-CZ" i="1" dirty="0"/>
          </a:p>
          <a:p>
            <a:pPr algn="r"/>
            <a:r>
              <a:rPr lang="cs-CZ" i="1" dirty="0" err="1"/>
              <a:t>Dig</a:t>
            </a:r>
            <a:r>
              <a:rPr lang="cs-CZ" i="1" dirty="0"/>
              <a:t>. 3.4.7.1 (</a:t>
            </a:r>
            <a:r>
              <a:rPr lang="cs-CZ" i="1" dirty="0" err="1"/>
              <a:t>Ulpianus</a:t>
            </a:r>
            <a:r>
              <a:rPr lang="cs-CZ" i="1" dirty="0"/>
              <a:t> 10 ad </a:t>
            </a:r>
            <a:r>
              <a:rPr lang="cs-CZ" i="1" dirty="0" err="1"/>
              <a:t>ed</a:t>
            </a:r>
            <a:r>
              <a:rPr lang="cs-CZ" i="1" dirty="0"/>
              <a:t>.)</a:t>
            </a:r>
          </a:p>
        </p:txBody>
      </p:sp>
    </p:spTree>
    <p:extLst>
      <p:ext uri="{BB962C8B-B14F-4D97-AF65-F5344CB8AC3E}">
        <p14:creationId xmlns:p14="http://schemas.microsoft.com/office/powerpoint/2010/main" val="80878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93B20-732C-9E31-7006-2BEFE6AB4B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339537E-5576-A306-F4B2-8D6E80F5848A}"/>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4EC82BCC-9480-9B09-B43F-D8513FD67C0E}"/>
              </a:ext>
            </a:extLst>
          </p:cNvPr>
          <p:cNvSpPr>
            <a:spLocks noGrp="1"/>
          </p:cNvSpPr>
          <p:nvPr>
            <p:ph sz="quarter" idx="13"/>
          </p:nvPr>
        </p:nvSpPr>
        <p:spPr>
          <a:xfrm>
            <a:off x="838200" y="2212429"/>
            <a:ext cx="10515600" cy="3964534"/>
          </a:xfrm>
        </p:spPr>
        <p:txBody>
          <a:bodyPr>
            <a:normAutofit/>
          </a:bodyPr>
          <a:lstStyle/>
          <a:p>
            <a:r>
              <a:rPr lang="cs-CZ" dirty="0"/>
              <a:t>Roman </a:t>
            </a:r>
            <a:r>
              <a:rPr lang="cs-CZ" dirty="0" err="1"/>
              <a:t>Law</a:t>
            </a:r>
            <a:r>
              <a:rPr lang="cs-CZ" dirty="0"/>
              <a:t>:</a:t>
            </a:r>
          </a:p>
          <a:p>
            <a:endParaRPr lang="cs-CZ" i="1" dirty="0">
              <a:solidFill>
                <a:srgbClr val="FF0000"/>
              </a:solidFill>
            </a:endParaRPr>
          </a:p>
          <a:p>
            <a:r>
              <a:rPr lang="cs-CZ" i="1" dirty="0"/>
              <a:t>„</a:t>
            </a:r>
            <a:r>
              <a:rPr lang="en-US" i="1" dirty="0"/>
              <a:t>Where anything is owing to a </a:t>
            </a:r>
            <a:r>
              <a:rPr lang="en-US" b="1" i="1" dirty="0"/>
              <a:t>corporation</a:t>
            </a:r>
            <a:r>
              <a:rPr lang="en-US" i="1" dirty="0"/>
              <a:t>, it is not due to the individual members of the same, nor do the latter owe what the </a:t>
            </a:r>
            <a:r>
              <a:rPr lang="en-US" b="1" i="1" dirty="0"/>
              <a:t>entire association </a:t>
            </a:r>
            <a:r>
              <a:rPr lang="en-US" i="1" dirty="0"/>
              <a:t>does.</a:t>
            </a:r>
            <a:r>
              <a:rPr lang="cs-CZ" i="1" dirty="0"/>
              <a:t>“</a:t>
            </a:r>
          </a:p>
          <a:p>
            <a:endParaRPr lang="cs-CZ" i="1" dirty="0"/>
          </a:p>
          <a:p>
            <a:pPr algn="r"/>
            <a:r>
              <a:rPr lang="cs-CZ" i="1" dirty="0" err="1"/>
              <a:t>Dig</a:t>
            </a:r>
            <a:r>
              <a:rPr lang="cs-CZ" i="1" dirty="0"/>
              <a:t>. 3.4.7.1 (</a:t>
            </a:r>
            <a:r>
              <a:rPr lang="cs-CZ" i="1" dirty="0" err="1"/>
              <a:t>Ulpianus</a:t>
            </a:r>
            <a:r>
              <a:rPr lang="cs-CZ" i="1" dirty="0"/>
              <a:t> 10 ad </a:t>
            </a:r>
            <a:r>
              <a:rPr lang="cs-CZ" i="1" dirty="0" err="1"/>
              <a:t>ed</a:t>
            </a:r>
            <a:r>
              <a:rPr lang="cs-CZ" i="1" dirty="0"/>
              <a:t>.)</a:t>
            </a:r>
          </a:p>
          <a:p>
            <a:pPr algn="r"/>
            <a:endParaRPr lang="cs-CZ" i="1" dirty="0"/>
          </a:p>
          <a:p>
            <a:r>
              <a:rPr lang="cs-CZ" dirty="0"/>
              <a:t>= </a:t>
            </a:r>
            <a:r>
              <a:rPr lang="en-US" dirty="0"/>
              <a:t>the initial attempt to transfer human characteristics to another entity</a:t>
            </a:r>
            <a:endParaRPr lang="cs-CZ" dirty="0"/>
          </a:p>
        </p:txBody>
      </p:sp>
    </p:spTree>
    <p:extLst>
      <p:ext uri="{BB962C8B-B14F-4D97-AF65-F5344CB8AC3E}">
        <p14:creationId xmlns:p14="http://schemas.microsoft.com/office/powerpoint/2010/main" val="262231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C8F8-1EDD-E0B2-2850-68117D193C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6385E72-9A3B-2A2C-86B6-3B6880AE0BC9}"/>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1D11ECCF-E363-846D-C966-741F3B747E06}"/>
              </a:ext>
            </a:extLst>
          </p:cNvPr>
          <p:cNvSpPr>
            <a:spLocks noGrp="1"/>
          </p:cNvSpPr>
          <p:nvPr>
            <p:ph sz="quarter" idx="13"/>
          </p:nvPr>
        </p:nvSpPr>
        <p:spPr>
          <a:xfrm>
            <a:off x="838200" y="2212429"/>
            <a:ext cx="10515600" cy="3964534"/>
          </a:xfrm>
        </p:spPr>
        <p:txBody>
          <a:bodyPr>
            <a:normAutofit/>
          </a:bodyPr>
          <a:lstStyle/>
          <a:p>
            <a:r>
              <a:rPr lang="cs-CZ" dirty="0"/>
              <a:t>Roman </a:t>
            </a:r>
            <a:r>
              <a:rPr lang="cs-CZ" dirty="0" err="1"/>
              <a:t>Law</a:t>
            </a:r>
            <a:r>
              <a:rPr lang="cs-CZ" dirty="0"/>
              <a:t>:</a:t>
            </a:r>
          </a:p>
          <a:p>
            <a:endParaRPr lang="cs-CZ" i="1" dirty="0">
              <a:solidFill>
                <a:srgbClr val="FF0000"/>
              </a:solidFill>
            </a:endParaRPr>
          </a:p>
          <a:p>
            <a:r>
              <a:rPr lang="cs-CZ" i="1" dirty="0"/>
              <a:t>„</a:t>
            </a:r>
            <a:r>
              <a:rPr lang="cs-CZ" i="1" dirty="0" err="1"/>
              <a:t>Heres</a:t>
            </a:r>
            <a:r>
              <a:rPr lang="cs-CZ" i="1" dirty="0"/>
              <a:t> et </a:t>
            </a:r>
            <a:r>
              <a:rPr lang="cs-CZ" i="1" dirty="0" err="1"/>
              <a:t>hereditas</a:t>
            </a:r>
            <a:r>
              <a:rPr lang="cs-CZ" i="1" dirty="0"/>
              <a:t> </a:t>
            </a:r>
            <a:r>
              <a:rPr lang="cs-CZ" i="1" dirty="0" err="1"/>
              <a:t>tametsi</a:t>
            </a:r>
            <a:r>
              <a:rPr lang="cs-CZ" i="1" dirty="0"/>
              <a:t> </a:t>
            </a:r>
            <a:r>
              <a:rPr lang="cs-CZ" i="1" dirty="0" err="1"/>
              <a:t>duas</a:t>
            </a:r>
            <a:r>
              <a:rPr lang="cs-CZ" i="1" dirty="0"/>
              <a:t> </a:t>
            </a:r>
            <a:r>
              <a:rPr lang="cs-CZ" i="1" dirty="0" err="1"/>
              <a:t>appellationes</a:t>
            </a:r>
            <a:r>
              <a:rPr lang="cs-CZ" i="1" dirty="0"/>
              <a:t> </a:t>
            </a:r>
            <a:r>
              <a:rPr lang="cs-CZ" i="1" dirty="0" err="1"/>
              <a:t>recipiunt</a:t>
            </a:r>
            <a:r>
              <a:rPr lang="cs-CZ" i="1" dirty="0"/>
              <a:t>, </a:t>
            </a:r>
            <a:r>
              <a:rPr lang="cs-CZ" b="1" i="1" dirty="0" err="1"/>
              <a:t>unius</a:t>
            </a:r>
            <a:r>
              <a:rPr lang="cs-CZ" b="1" i="1" dirty="0"/>
              <a:t> </a:t>
            </a:r>
            <a:r>
              <a:rPr lang="cs-CZ" b="1" i="1" dirty="0" err="1"/>
              <a:t>personae</a:t>
            </a:r>
            <a:r>
              <a:rPr lang="cs-CZ" b="1" i="1" dirty="0"/>
              <a:t> </a:t>
            </a:r>
            <a:r>
              <a:rPr lang="cs-CZ" b="1" i="1" dirty="0" err="1"/>
              <a:t>tamen</a:t>
            </a:r>
            <a:r>
              <a:rPr lang="cs-CZ" b="1" i="1" dirty="0"/>
              <a:t> vice </a:t>
            </a:r>
            <a:r>
              <a:rPr lang="cs-CZ" b="1" i="1" dirty="0" err="1"/>
              <a:t>funguntur</a:t>
            </a:r>
            <a:r>
              <a:rPr lang="cs-CZ" b="1" i="1" dirty="0"/>
              <a:t> (</a:t>
            </a:r>
            <a:r>
              <a:rPr lang="cs-CZ" b="1" i="1" dirty="0" err="1"/>
              <a:t>fungitur</a:t>
            </a:r>
            <a:r>
              <a:rPr lang="cs-CZ" b="1" i="1" dirty="0"/>
              <a:t>)</a:t>
            </a:r>
            <a:r>
              <a:rPr lang="cs-CZ" i="1" dirty="0"/>
              <a:t>.“</a:t>
            </a:r>
          </a:p>
          <a:p>
            <a:endParaRPr lang="cs-CZ" i="1" dirty="0"/>
          </a:p>
          <a:p>
            <a:pPr algn="r"/>
            <a:r>
              <a:rPr lang="cs-CZ" i="1" dirty="0" err="1"/>
              <a:t>Dig</a:t>
            </a:r>
            <a:r>
              <a:rPr lang="cs-CZ" i="1" dirty="0"/>
              <a:t>. 41.3.22 (</a:t>
            </a:r>
            <a:r>
              <a:rPr lang="cs-CZ" i="1" dirty="0" err="1"/>
              <a:t>Iavolenus</a:t>
            </a:r>
            <a:r>
              <a:rPr lang="cs-CZ" i="1" dirty="0"/>
              <a:t> 7 </a:t>
            </a:r>
            <a:r>
              <a:rPr lang="cs-CZ" i="1" dirty="0" err="1"/>
              <a:t>epist</a:t>
            </a:r>
            <a:r>
              <a:rPr lang="cs-CZ" i="1" dirty="0"/>
              <a:t>.)</a:t>
            </a:r>
          </a:p>
        </p:txBody>
      </p:sp>
    </p:spTree>
    <p:extLst>
      <p:ext uri="{BB962C8B-B14F-4D97-AF65-F5344CB8AC3E}">
        <p14:creationId xmlns:p14="http://schemas.microsoft.com/office/powerpoint/2010/main" val="319972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23A2-4917-8DD6-6D87-D1D9FFD445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73DD19-13B9-4F34-23BC-4742B5DB5A3F}"/>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2531F8FB-B032-59F0-4052-45C08D79D5B1}"/>
              </a:ext>
            </a:extLst>
          </p:cNvPr>
          <p:cNvSpPr>
            <a:spLocks noGrp="1"/>
          </p:cNvSpPr>
          <p:nvPr>
            <p:ph sz="quarter" idx="13"/>
          </p:nvPr>
        </p:nvSpPr>
        <p:spPr>
          <a:xfrm>
            <a:off x="838200" y="2212429"/>
            <a:ext cx="10515600" cy="3964534"/>
          </a:xfrm>
        </p:spPr>
        <p:txBody>
          <a:bodyPr>
            <a:normAutofit/>
          </a:bodyPr>
          <a:lstStyle/>
          <a:p>
            <a:r>
              <a:rPr lang="cs-CZ" dirty="0"/>
              <a:t>Roman </a:t>
            </a:r>
            <a:r>
              <a:rPr lang="cs-CZ" dirty="0" err="1"/>
              <a:t>Law</a:t>
            </a:r>
            <a:r>
              <a:rPr lang="cs-CZ" dirty="0"/>
              <a:t>:</a:t>
            </a:r>
          </a:p>
          <a:p>
            <a:endParaRPr lang="cs-CZ" i="1" dirty="0">
              <a:solidFill>
                <a:srgbClr val="FF0000"/>
              </a:solidFill>
            </a:endParaRPr>
          </a:p>
          <a:p>
            <a:r>
              <a:rPr lang="cs-CZ" i="1" dirty="0"/>
              <a:t>„</a:t>
            </a:r>
            <a:r>
              <a:rPr lang="en-US" i="1" dirty="0"/>
              <a:t>An heir and an estate, although they have two different names, </a:t>
            </a:r>
            <a:r>
              <a:rPr lang="en-US" b="1" i="1" dirty="0"/>
              <a:t>are still regarded as one person</a:t>
            </a:r>
            <a:r>
              <a:rPr lang="en-US" i="1" dirty="0"/>
              <a:t>.</a:t>
            </a:r>
            <a:r>
              <a:rPr lang="cs-CZ" i="1" dirty="0"/>
              <a:t>“</a:t>
            </a:r>
          </a:p>
          <a:p>
            <a:endParaRPr lang="cs-CZ" i="1" dirty="0"/>
          </a:p>
          <a:p>
            <a:pPr algn="r"/>
            <a:r>
              <a:rPr lang="cs-CZ" i="1" dirty="0" err="1"/>
              <a:t>Dig</a:t>
            </a:r>
            <a:r>
              <a:rPr lang="cs-CZ" i="1" dirty="0"/>
              <a:t>. 41.3.22 (</a:t>
            </a:r>
            <a:r>
              <a:rPr lang="cs-CZ" i="1" dirty="0" err="1"/>
              <a:t>Iavolenus</a:t>
            </a:r>
            <a:r>
              <a:rPr lang="cs-CZ" i="1" dirty="0"/>
              <a:t> 7 </a:t>
            </a:r>
            <a:r>
              <a:rPr lang="cs-CZ" i="1" dirty="0" err="1"/>
              <a:t>epist</a:t>
            </a:r>
            <a:r>
              <a:rPr lang="cs-CZ" i="1" dirty="0"/>
              <a:t>.)</a:t>
            </a:r>
          </a:p>
        </p:txBody>
      </p:sp>
    </p:spTree>
    <p:extLst>
      <p:ext uri="{BB962C8B-B14F-4D97-AF65-F5344CB8AC3E}">
        <p14:creationId xmlns:p14="http://schemas.microsoft.com/office/powerpoint/2010/main" val="210218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6397C-C096-44EE-3116-9196E25EFBA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9345DBF-925F-7B32-ADE4-0CF23B11DCB6}"/>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9C18E5AE-2C0B-2B07-5202-0DAC98ECD6D7}"/>
              </a:ext>
            </a:extLst>
          </p:cNvPr>
          <p:cNvSpPr>
            <a:spLocks noGrp="1"/>
          </p:cNvSpPr>
          <p:nvPr>
            <p:ph sz="quarter" idx="13"/>
          </p:nvPr>
        </p:nvSpPr>
        <p:spPr>
          <a:xfrm>
            <a:off x="838200" y="2212429"/>
            <a:ext cx="10515600" cy="3964534"/>
          </a:xfrm>
        </p:spPr>
        <p:txBody>
          <a:bodyPr>
            <a:normAutofit lnSpcReduction="10000"/>
          </a:bodyPr>
          <a:lstStyle/>
          <a:p>
            <a:r>
              <a:rPr lang="cs-CZ" dirty="0"/>
              <a:t>Roman </a:t>
            </a:r>
            <a:r>
              <a:rPr lang="cs-CZ" dirty="0" err="1"/>
              <a:t>Law</a:t>
            </a:r>
            <a:r>
              <a:rPr lang="cs-CZ" dirty="0"/>
              <a:t>:</a:t>
            </a:r>
          </a:p>
          <a:p>
            <a:endParaRPr lang="cs-CZ" i="1" dirty="0">
              <a:solidFill>
                <a:srgbClr val="FF0000"/>
              </a:solidFill>
            </a:endParaRPr>
          </a:p>
          <a:p>
            <a:pPr marL="457200" indent="-457200">
              <a:buAutoNum type="arabicParenR"/>
            </a:pPr>
            <a:r>
              <a:rPr lang="cs-CZ" dirty="0" err="1"/>
              <a:t>The</a:t>
            </a:r>
            <a:r>
              <a:rPr lang="cs-CZ" dirty="0"/>
              <a:t> </a:t>
            </a:r>
            <a:r>
              <a:rPr lang="cs-CZ" dirty="0" err="1"/>
              <a:t>notion</a:t>
            </a:r>
            <a:r>
              <a:rPr lang="cs-CZ" dirty="0"/>
              <a:t> </a:t>
            </a:r>
            <a:r>
              <a:rPr lang="cs-CZ" dirty="0" err="1"/>
              <a:t>of</a:t>
            </a:r>
            <a:r>
              <a:rPr lang="cs-CZ" dirty="0"/>
              <a:t> „</a:t>
            </a:r>
            <a:r>
              <a:rPr lang="cs-CZ" dirty="0" err="1"/>
              <a:t>legal</a:t>
            </a:r>
            <a:r>
              <a:rPr lang="cs-CZ" dirty="0"/>
              <a:t> entity“ </a:t>
            </a:r>
            <a:r>
              <a:rPr lang="cs-CZ" dirty="0" err="1"/>
              <a:t>or</a:t>
            </a:r>
            <a:r>
              <a:rPr lang="cs-CZ" dirty="0"/>
              <a:t> „</a:t>
            </a:r>
            <a:r>
              <a:rPr lang="cs-CZ" dirty="0" err="1"/>
              <a:t>legal</a:t>
            </a:r>
            <a:r>
              <a:rPr lang="cs-CZ" dirty="0"/>
              <a:t> person“ </a:t>
            </a:r>
            <a:r>
              <a:rPr lang="cs-CZ" dirty="0" err="1"/>
              <a:t>wasn‘t</a:t>
            </a:r>
            <a:r>
              <a:rPr lang="cs-CZ" dirty="0"/>
              <a:t> </a:t>
            </a:r>
            <a:r>
              <a:rPr lang="cs-CZ" dirty="0" err="1"/>
              <a:t>used</a:t>
            </a:r>
            <a:r>
              <a:rPr lang="cs-CZ" dirty="0"/>
              <a:t>.</a:t>
            </a:r>
          </a:p>
          <a:p>
            <a:pPr marL="457200" indent="-457200">
              <a:buAutoNum type="arabicParenR"/>
            </a:pPr>
            <a:endParaRPr lang="cs-CZ" dirty="0"/>
          </a:p>
          <a:p>
            <a:pPr marL="457200" indent="-457200">
              <a:buAutoNum type="arabicParenR"/>
            </a:pPr>
            <a:r>
              <a:rPr lang="cs-CZ" dirty="0"/>
              <a:t>T</a:t>
            </a:r>
            <a:r>
              <a:rPr lang="en-US" dirty="0"/>
              <a:t>he organization of certain entities was likened to the organization of the state</a:t>
            </a:r>
            <a:r>
              <a:rPr lang="cs-CZ" dirty="0"/>
              <a:t> </a:t>
            </a:r>
            <a:r>
              <a:rPr lang="cs-CZ" i="1" dirty="0"/>
              <a:t>(</a:t>
            </a:r>
            <a:r>
              <a:rPr lang="cs-CZ" i="1" dirty="0" err="1"/>
              <a:t>Populus</a:t>
            </a:r>
            <a:r>
              <a:rPr lang="cs-CZ" i="1" dirty="0"/>
              <a:t> Romanus)</a:t>
            </a:r>
            <a:r>
              <a:rPr lang="cs-CZ" dirty="0"/>
              <a:t>.</a:t>
            </a:r>
          </a:p>
          <a:p>
            <a:pPr marL="457200" indent="-457200">
              <a:buAutoNum type="arabicParenR"/>
            </a:pPr>
            <a:endParaRPr lang="cs-CZ" dirty="0"/>
          </a:p>
          <a:p>
            <a:pPr marL="457200" indent="-457200">
              <a:buAutoNum type="arabicParenR"/>
            </a:pPr>
            <a:r>
              <a:rPr lang="en-US" dirty="0"/>
              <a:t>It was not primarily a matter of distinguishing between entities with and without legal personality, but rather that any association </a:t>
            </a:r>
            <a:r>
              <a:rPr lang="cs-CZ" dirty="0" err="1"/>
              <a:t>or</a:t>
            </a:r>
            <a:r>
              <a:rPr lang="cs-CZ" dirty="0"/>
              <a:t> </a:t>
            </a:r>
            <a:r>
              <a:rPr lang="cs-CZ" dirty="0" err="1"/>
              <a:t>socieatas</a:t>
            </a:r>
            <a:r>
              <a:rPr lang="cs-CZ" dirty="0"/>
              <a:t> </a:t>
            </a:r>
            <a:r>
              <a:rPr lang="en-US" dirty="0"/>
              <a:t>w</a:t>
            </a:r>
            <a:r>
              <a:rPr lang="cs-CZ" dirty="0" err="1"/>
              <a:t>ere</a:t>
            </a:r>
            <a:r>
              <a:rPr lang="en-US" dirty="0"/>
              <a:t> subject to state approval (</a:t>
            </a:r>
            <a:r>
              <a:rPr lang="cs-CZ" dirty="0" err="1"/>
              <a:t>decreees</a:t>
            </a:r>
            <a:r>
              <a:rPr lang="cs-CZ" dirty="0"/>
              <a:t> </a:t>
            </a:r>
            <a:r>
              <a:rPr lang="cs-CZ" dirty="0" err="1"/>
              <a:t>of</a:t>
            </a:r>
            <a:r>
              <a:rPr lang="cs-CZ" dirty="0"/>
              <a:t> </a:t>
            </a:r>
            <a:r>
              <a:rPr lang="en-US" dirty="0"/>
              <a:t> </a:t>
            </a:r>
            <a:r>
              <a:rPr lang="cs-CZ" dirty="0" err="1"/>
              <a:t>Senate</a:t>
            </a:r>
            <a:r>
              <a:rPr lang="cs-CZ" dirty="0"/>
              <a:t> </a:t>
            </a:r>
            <a:r>
              <a:rPr lang="en-US" dirty="0"/>
              <a:t>or </a:t>
            </a:r>
            <a:r>
              <a:rPr lang="cs-CZ" dirty="0" err="1"/>
              <a:t>edicts</a:t>
            </a:r>
            <a:r>
              <a:rPr lang="cs-CZ" dirty="0"/>
              <a:t> </a:t>
            </a:r>
            <a:r>
              <a:rPr lang="cs-CZ" dirty="0" err="1"/>
              <a:t>of</a:t>
            </a:r>
            <a:r>
              <a:rPr lang="cs-CZ" dirty="0"/>
              <a:t> </a:t>
            </a:r>
            <a:r>
              <a:rPr lang="cs-CZ" dirty="0" err="1"/>
              <a:t>the</a:t>
            </a:r>
            <a:r>
              <a:rPr lang="cs-CZ" dirty="0"/>
              <a:t> </a:t>
            </a:r>
            <a:r>
              <a:rPr lang="cs-CZ" dirty="0" err="1"/>
              <a:t>Emperors</a:t>
            </a:r>
            <a:r>
              <a:rPr lang="en-US" dirty="0"/>
              <a:t>).</a:t>
            </a:r>
            <a:endParaRPr lang="cs-CZ" dirty="0"/>
          </a:p>
          <a:p>
            <a:pPr marL="457200" indent="-457200">
              <a:buAutoNum type="arabicParenR"/>
            </a:pPr>
            <a:endParaRPr lang="cs-CZ" dirty="0"/>
          </a:p>
          <a:p>
            <a:pPr marL="457200" indent="-457200">
              <a:buAutoNum type="arabicParenR"/>
            </a:pPr>
            <a:r>
              <a:rPr lang="cs-CZ" dirty="0" err="1"/>
              <a:t>The</a:t>
            </a:r>
            <a:r>
              <a:rPr lang="cs-CZ" dirty="0"/>
              <a:t> </a:t>
            </a:r>
            <a:r>
              <a:rPr lang="cs-CZ" dirty="0" err="1"/>
              <a:t>concept</a:t>
            </a:r>
            <a:r>
              <a:rPr lang="cs-CZ" dirty="0"/>
              <a:t> </a:t>
            </a:r>
            <a:r>
              <a:rPr lang="cs-CZ" dirty="0" err="1"/>
              <a:t>was</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beginning</a:t>
            </a:r>
            <a:r>
              <a:rPr lang="cs-CZ" dirty="0"/>
              <a:t> </a:t>
            </a:r>
            <a:r>
              <a:rPr lang="cs-CZ" dirty="0" err="1"/>
              <a:t>of</a:t>
            </a:r>
            <a:r>
              <a:rPr lang="cs-CZ" dirty="0"/>
              <a:t> </a:t>
            </a:r>
            <a:r>
              <a:rPr lang="cs-CZ" dirty="0" err="1"/>
              <a:t>its</a:t>
            </a:r>
            <a:r>
              <a:rPr lang="cs-CZ" dirty="0"/>
              <a:t> development.</a:t>
            </a:r>
          </a:p>
          <a:p>
            <a:pPr marL="457200" indent="-457200">
              <a:buAutoNum type="arabicParenR"/>
            </a:pPr>
            <a:endParaRPr lang="cs-CZ" dirty="0"/>
          </a:p>
        </p:txBody>
      </p:sp>
    </p:spTree>
    <p:extLst>
      <p:ext uri="{BB962C8B-B14F-4D97-AF65-F5344CB8AC3E}">
        <p14:creationId xmlns:p14="http://schemas.microsoft.com/office/powerpoint/2010/main" val="415954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34CE-2DE0-C63B-4C87-9310593A096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0DD0C00-E206-0F88-EA4A-DA361725857B}"/>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3BEE24D5-3696-BD32-D9CC-2AE40C040F0B}"/>
              </a:ext>
            </a:extLst>
          </p:cNvPr>
          <p:cNvSpPr>
            <a:spLocks noGrp="1"/>
          </p:cNvSpPr>
          <p:nvPr>
            <p:ph sz="quarter" idx="13"/>
          </p:nvPr>
        </p:nvSpPr>
        <p:spPr>
          <a:xfrm>
            <a:off x="838200" y="2212429"/>
            <a:ext cx="10985500" cy="3964534"/>
          </a:xfrm>
        </p:spPr>
        <p:txBody>
          <a:bodyPr>
            <a:normAutofit/>
          </a:bodyPr>
          <a:lstStyle/>
          <a:p>
            <a:r>
              <a:rPr lang="en-US" b="1" dirty="0"/>
              <a:t>Traditional Interpretation</a:t>
            </a:r>
          </a:p>
          <a:p>
            <a:endParaRPr lang="cs-CZ" dirty="0"/>
          </a:p>
          <a:p>
            <a:r>
              <a:rPr lang="en-US" dirty="0"/>
              <a:t>Association (collegium) </a:t>
            </a:r>
            <a:r>
              <a:rPr lang="cs-CZ" dirty="0"/>
              <a:t>			</a:t>
            </a:r>
            <a:r>
              <a:rPr lang="en-US" dirty="0"/>
              <a:t>prototype of a legal entity (independent subject)</a:t>
            </a:r>
          </a:p>
          <a:p>
            <a:endParaRPr lang="cs-CZ" dirty="0"/>
          </a:p>
          <a:p>
            <a:r>
              <a:rPr lang="en-US" b="1" dirty="0">
                <a:solidFill>
                  <a:schemeClr val="accent1"/>
                </a:solidFill>
              </a:rPr>
              <a:t>X</a:t>
            </a:r>
          </a:p>
          <a:p>
            <a:endParaRPr lang="cs-CZ" dirty="0"/>
          </a:p>
          <a:p>
            <a:r>
              <a:rPr lang="en-US" dirty="0"/>
              <a:t>Company (</a:t>
            </a:r>
            <a:r>
              <a:rPr lang="en-US" dirty="0" err="1"/>
              <a:t>societas</a:t>
            </a:r>
            <a:r>
              <a:rPr lang="en-US" dirty="0"/>
              <a:t>)</a:t>
            </a:r>
            <a:r>
              <a:rPr lang="cs-CZ" dirty="0"/>
              <a:t>		</a:t>
            </a:r>
            <a:r>
              <a:rPr lang="en-US" dirty="0"/>
              <a:t> </a:t>
            </a:r>
            <a:r>
              <a:rPr lang="cs-CZ" dirty="0"/>
              <a:t>	</a:t>
            </a:r>
            <a:r>
              <a:rPr lang="en-US" dirty="0"/>
              <a:t>prototype of an association without legal personality</a:t>
            </a:r>
            <a:endParaRPr lang="cs-CZ" dirty="0"/>
          </a:p>
          <a:p>
            <a:endParaRPr lang="cs-CZ" dirty="0"/>
          </a:p>
          <a:p>
            <a:r>
              <a:rPr lang="cs-CZ" b="1" dirty="0">
                <a:solidFill>
                  <a:schemeClr val="accent1"/>
                </a:solidFill>
              </a:rPr>
              <a:t>! </a:t>
            </a:r>
            <a:r>
              <a:rPr lang="cs-CZ" b="1" dirty="0" err="1">
                <a:solidFill>
                  <a:schemeClr val="accent1"/>
                </a:solidFill>
              </a:rPr>
              <a:t>This</a:t>
            </a:r>
            <a:r>
              <a:rPr lang="cs-CZ" b="1" dirty="0">
                <a:solidFill>
                  <a:schemeClr val="accent1"/>
                </a:solidFill>
              </a:rPr>
              <a:t> </a:t>
            </a:r>
            <a:r>
              <a:rPr lang="cs-CZ" b="1" dirty="0" err="1">
                <a:solidFill>
                  <a:schemeClr val="accent1"/>
                </a:solidFill>
              </a:rPr>
              <a:t>interpretation</a:t>
            </a:r>
            <a:r>
              <a:rPr lang="cs-CZ" b="1" dirty="0">
                <a:solidFill>
                  <a:schemeClr val="accent1"/>
                </a:solidFill>
              </a:rPr>
              <a:t> </a:t>
            </a:r>
            <a:r>
              <a:rPr lang="cs-CZ" b="1" dirty="0" err="1">
                <a:solidFill>
                  <a:schemeClr val="accent1"/>
                </a:solidFill>
              </a:rPr>
              <a:t>developed</a:t>
            </a:r>
            <a:r>
              <a:rPr lang="cs-CZ" b="1" dirty="0">
                <a:solidFill>
                  <a:schemeClr val="accent1"/>
                </a:solidFill>
              </a:rPr>
              <a:t> </a:t>
            </a:r>
            <a:r>
              <a:rPr lang="cs-CZ" b="1" dirty="0" err="1">
                <a:solidFill>
                  <a:schemeClr val="accent1"/>
                </a:solidFill>
              </a:rPr>
              <a:t>later</a:t>
            </a:r>
            <a:r>
              <a:rPr lang="cs-CZ" b="1" dirty="0">
                <a:solidFill>
                  <a:schemeClr val="accent1"/>
                </a:solidFill>
              </a:rPr>
              <a:t> !</a:t>
            </a:r>
          </a:p>
        </p:txBody>
      </p:sp>
      <p:sp>
        <p:nvSpPr>
          <p:cNvPr id="3" name="Šipka doprava 3">
            <a:extLst>
              <a:ext uri="{FF2B5EF4-FFF2-40B4-BE49-F238E27FC236}">
                <a16:creationId xmlns:a16="http://schemas.microsoft.com/office/drawing/2014/main" id="{2AA3660D-4320-F332-A57C-EF5526166701}"/>
              </a:ext>
            </a:extLst>
          </p:cNvPr>
          <p:cNvSpPr/>
          <p:nvPr/>
        </p:nvSpPr>
        <p:spPr>
          <a:xfrm>
            <a:off x="3753446" y="2800800"/>
            <a:ext cx="1584176" cy="6480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3">
            <a:extLst>
              <a:ext uri="{FF2B5EF4-FFF2-40B4-BE49-F238E27FC236}">
                <a16:creationId xmlns:a16="http://schemas.microsoft.com/office/drawing/2014/main" id="{F843A08F-6A87-791B-47D3-CE02E267A18A}"/>
              </a:ext>
            </a:extLst>
          </p:cNvPr>
          <p:cNvSpPr/>
          <p:nvPr/>
        </p:nvSpPr>
        <p:spPr>
          <a:xfrm>
            <a:off x="3753446" y="4194696"/>
            <a:ext cx="1584176" cy="6480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6961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3DE5-9C81-BA69-8413-FC20AA542B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FFDD78-73AF-F14F-4BCB-B9EDF493741F}"/>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340FA26C-FBD8-A4BB-D88F-9CCB1FBC9F33}"/>
              </a:ext>
            </a:extLst>
          </p:cNvPr>
          <p:cNvSpPr>
            <a:spLocks noGrp="1"/>
          </p:cNvSpPr>
          <p:nvPr>
            <p:ph sz="quarter" idx="13"/>
          </p:nvPr>
        </p:nvSpPr>
        <p:spPr>
          <a:xfrm>
            <a:off x="838200" y="2212429"/>
            <a:ext cx="10515600" cy="3964534"/>
          </a:xfrm>
        </p:spPr>
        <p:txBody>
          <a:bodyPr>
            <a:normAutofit fontScale="92500" lnSpcReduction="10000"/>
          </a:bodyPr>
          <a:lstStyle/>
          <a:p>
            <a:r>
              <a:rPr lang="cs-CZ" dirty="0"/>
              <a:t>Roman </a:t>
            </a:r>
            <a:r>
              <a:rPr lang="cs-CZ" dirty="0" err="1"/>
              <a:t>Law</a:t>
            </a:r>
            <a:r>
              <a:rPr lang="cs-CZ" dirty="0"/>
              <a:t>:</a:t>
            </a:r>
          </a:p>
          <a:p>
            <a:endParaRPr lang="cs-CZ" i="1" dirty="0">
              <a:solidFill>
                <a:srgbClr val="FF0000"/>
              </a:solidFill>
            </a:endParaRPr>
          </a:p>
          <a:p>
            <a:pPr marL="457200" indent="-457200">
              <a:buAutoNum type="arabicParenR"/>
            </a:pPr>
            <a:r>
              <a:rPr lang="cs-CZ" dirty="0" err="1"/>
              <a:t>Notions</a:t>
            </a:r>
            <a:r>
              <a:rPr lang="cs-CZ" dirty="0"/>
              <a:t> </a:t>
            </a:r>
            <a:r>
              <a:rPr lang="cs-CZ" dirty="0" err="1"/>
              <a:t>like</a:t>
            </a:r>
            <a:r>
              <a:rPr lang="cs-CZ" dirty="0"/>
              <a:t> </a:t>
            </a:r>
            <a:r>
              <a:rPr lang="cs-CZ" i="1" dirty="0"/>
              <a:t>corpus, </a:t>
            </a:r>
            <a:r>
              <a:rPr lang="cs-CZ" i="1" dirty="0" err="1"/>
              <a:t>collegium</a:t>
            </a:r>
            <a:r>
              <a:rPr lang="cs-CZ" i="1" dirty="0"/>
              <a:t>, </a:t>
            </a:r>
            <a:r>
              <a:rPr lang="cs-CZ" i="1" dirty="0" err="1"/>
              <a:t>universitas</a:t>
            </a:r>
            <a:r>
              <a:rPr lang="cs-CZ" dirty="0"/>
              <a:t> </a:t>
            </a:r>
            <a:r>
              <a:rPr lang="cs-CZ" dirty="0" err="1"/>
              <a:t>were</a:t>
            </a:r>
            <a:r>
              <a:rPr lang="cs-CZ" dirty="0"/>
              <a:t> </a:t>
            </a:r>
            <a:r>
              <a:rPr lang="cs-CZ" dirty="0" err="1"/>
              <a:t>used</a:t>
            </a:r>
            <a:r>
              <a:rPr lang="cs-CZ" dirty="0"/>
              <a:t>, but not „</a:t>
            </a:r>
            <a:r>
              <a:rPr lang="cs-CZ" dirty="0" err="1"/>
              <a:t>legal</a:t>
            </a:r>
            <a:r>
              <a:rPr lang="cs-CZ" dirty="0"/>
              <a:t> entity“ </a:t>
            </a:r>
            <a:r>
              <a:rPr lang="cs-CZ" dirty="0" err="1"/>
              <a:t>or</a:t>
            </a:r>
            <a:r>
              <a:rPr lang="cs-CZ" dirty="0"/>
              <a:t> „</a:t>
            </a:r>
            <a:r>
              <a:rPr lang="cs-CZ" dirty="0" err="1"/>
              <a:t>legal</a:t>
            </a:r>
            <a:r>
              <a:rPr lang="cs-CZ" dirty="0"/>
              <a:t> person“. </a:t>
            </a:r>
          </a:p>
          <a:p>
            <a:pPr marL="457200" indent="-457200">
              <a:buAutoNum type="arabicParenR"/>
            </a:pPr>
            <a:endParaRPr lang="cs-CZ" dirty="0"/>
          </a:p>
          <a:p>
            <a:pPr marL="457200" indent="-457200">
              <a:buAutoNum type="arabicParenR"/>
            </a:pPr>
            <a:r>
              <a:rPr lang="cs-CZ" dirty="0"/>
              <a:t>T</a:t>
            </a:r>
            <a:r>
              <a:rPr lang="en-US" dirty="0"/>
              <a:t>he organization of certain entities was likened to the organization of the state</a:t>
            </a:r>
            <a:r>
              <a:rPr lang="cs-CZ" dirty="0"/>
              <a:t> </a:t>
            </a:r>
            <a:r>
              <a:rPr lang="cs-CZ" i="1" dirty="0"/>
              <a:t>(</a:t>
            </a:r>
            <a:r>
              <a:rPr lang="cs-CZ" i="1" dirty="0" err="1"/>
              <a:t>Populus</a:t>
            </a:r>
            <a:r>
              <a:rPr lang="cs-CZ" i="1" dirty="0"/>
              <a:t> Romanus)</a:t>
            </a:r>
            <a:r>
              <a:rPr lang="cs-CZ" dirty="0"/>
              <a:t>.</a:t>
            </a:r>
          </a:p>
          <a:p>
            <a:pPr marL="457200" indent="-457200">
              <a:buAutoNum type="arabicParenR"/>
            </a:pPr>
            <a:endParaRPr lang="cs-CZ" dirty="0"/>
          </a:p>
          <a:p>
            <a:pPr marL="457200" indent="-457200">
              <a:buAutoNum type="arabicParenR"/>
            </a:pPr>
            <a:r>
              <a:rPr lang="en-US" dirty="0"/>
              <a:t>It was not primarily a matter of distinguishing between entities with and without legal personality, but rather that any association </a:t>
            </a:r>
            <a:r>
              <a:rPr lang="cs-CZ" dirty="0" err="1"/>
              <a:t>or</a:t>
            </a:r>
            <a:r>
              <a:rPr lang="cs-CZ" dirty="0"/>
              <a:t> </a:t>
            </a:r>
            <a:r>
              <a:rPr lang="cs-CZ" dirty="0" err="1"/>
              <a:t>socieatas</a:t>
            </a:r>
            <a:r>
              <a:rPr lang="cs-CZ" dirty="0"/>
              <a:t> </a:t>
            </a:r>
            <a:r>
              <a:rPr lang="en-US" dirty="0"/>
              <a:t>w</a:t>
            </a:r>
            <a:r>
              <a:rPr lang="cs-CZ" dirty="0" err="1"/>
              <a:t>ere</a:t>
            </a:r>
            <a:r>
              <a:rPr lang="en-US" dirty="0"/>
              <a:t> subject to state approval (</a:t>
            </a:r>
            <a:r>
              <a:rPr lang="cs-CZ" dirty="0" err="1"/>
              <a:t>decreees</a:t>
            </a:r>
            <a:r>
              <a:rPr lang="cs-CZ" dirty="0"/>
              <a:t> </a:t>
            </a:r>
            <a:r>
              <a:rPr lang="cs-CZ" dirty="0" err="1"/>
              <a:t>of</a:t>
            </a:r>
            <a:r>
              <a:rPr lang="cs-CZ" dirty="0"/>
              <a:t> </a:t>
            </a:r>
            <a:r>
              <a:rPr lang="en-US" dirty="0"/>
              <a:t> </a:t>
            </a:r>
            <a:r>
              <a:rPr lang="cs-CZ" dirty="0" err="1"/>
              <a:t>Senate</a:t>
            </a:r>
            <a:r>
              <a:rPr lang="cs-CZ" dirty="0"/>
              <a:t> </a:t>
            </a:r>
            <a:r>
              <a:rPr lang="en-US" dirty="0"/>
              <a:t>or </a:t>
            </a:r>
            <a:r>
              <a:rPr lang="cs-CZ" dirty="0" err="1"/>
              <a:t>edicts</a:t>
            </a:r>
            <a:r>
              <a:rPr lang="cs-CZ" dirty="0"/>
              <a:t> </a:t>
            </a:r>
            <a:r>
              <a:rPr lang="cs-CZ" dirty="0" err="1"/>
              <a:t>of</a:t>
            </a:r>
            <a:r>
              <a:rPr lang="cs-CZ" dirty="0"/>
              <a:t> </a:t>
            </a:r>
            <a:r>
              <a:rPr lang="cs-CZ" dirty="0" err="1"/>
              <a:t>the</a:t>
            </a:r>
            <a:r>
              <a:rPr lang="cs-CZ" dirty="0"/>
              <a:t> </a:t>
            </a:r>
            <a:r>
              <a:rPr lang="cs-CZ" dirty="0" err="1"/>
              <a:t>Emperors</a:t>
            </a:r>
            <a:r>
              <a:rPr lang="en-US" dirty="0"/>
              <a:t>).</a:t>
            </a:r>
            <a:endParaRPr lang="cs-CZ" dirty="0"/>
          </a:p>
          <a:p>
            <a:pPr marL="457200" indent="-457200">
              <a:buAutoNum type="arabicParenR"/>
            </a:pPr>
            <a:endParaRPr lang="cs-CZ" dirty="0"/>
          </a:p>
          <a:p>
            <a:pPr marL="457200" indent="-457200">
              <a:buAutoNum type="arabicParenR"/>
            </a:pPr>
            <a:r>
              <a:rPr lang="cs-CZ" dirty="0" err="1"/>
              <a:t>The</a:t>
            </a:r>
            <a:r>
              <a:rPr lang="cs-CZ" dirty="0"/>
              <a:t> </a:t>
            </a:r>
            <a:r>
              <a:rPr lang="cs-CZ" dirty="0" err="1"/>
              <a:t>concept</a:t>
            </a:r>
            <a:r>
              <a:rPr lang="cs-CZ" dirty="0"/>
              <a:t> </a:t>
            </a:r>
            <a:r>
              <a:rPr lang="cs-CZ" dirty="0" err="1"/>
              <a:t>was</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beginning</a:t>
            </a:r>
            <a:r>
              <a:rPr lang="cs-CZ" dirty="0"/>
              <a:t> </a:t>
            </a:r>
            <a:r>
              <a:rPr lang="cs-CZ" dirty="0" err="1"/>
              <a:t>of</a:t>
            </a:r>
            <a:r>
              <a:rPr lang="cs-CZ" dirty="0"/>
              <a:t> </a:t>
            </a:r>
            <a:r>
              <a:rPr lang="cs-CZ" dirty="0" err="1"/>
              <a:t>its</a:t>
            </a:r>
            <a:r>
              <a:rPr lang="cs-CZ" dirty="0"/>
              <a:t> development.</a:t>
            </a:r>
          </a:p>
          <a:p>
            <a:pPr marL="457200" indent="-457200">
              <a:buAutoNum type="arabicParenR"/>
            </a:pPr>
            <a:endParaRPr lang="cs-CZ" dirty="0"/>
          </a:p>
        </p:txBody>
      </p:sp>
    </p:spTree>
    <p:extLst>
      <p:ext uri="{BB962C8B-B14F-4D97-AF65-F5344CB8AC3E}">
        <p14:creationId xmlns:p14="http://schemas.microsoft.com/office/powerpoint/2010/main" val="259823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Concept</a:t>
            </a:r>
            <a:r>
              <a:rPr lang="cs-CZ" dirty="0"/>
              <a:t> and Terminology</a:t>
            </a:r>
            <a:endParaRPr lang="en-US" dirty="0"/>
          </a:p>
          <a:p>
            <a:r>
              <a:rPr lang="cs-CZ" dirty="0" err="1"/>
              <a:t>Historical</a:t>
            </a:r>
            <a:r>
              <a:rPr lang="cs-CZ" dirty="0"/>
              <a:t> Development</a:t>
            </a:r>
            <a:endParaRPr lang="en-US" dirty="0"/>
          </a:p>
          <a:p>
            <a:r>
              <a:rPr lang="cs-CZ" dirty="0" err="1"/>
              <a:t>The</a:t>
            </a:r>
            <a:r>
              <a:rPr lang="cs-CZ" dirty="0"/>
              <a:t> </a:t>
            </a:r>
            <a:r>
              <a:rPr lang="cs-CZ" dirty="0" err="1"/>
              <a:t>Doctrine</a:t>
            </a:r>
            <a:endParaRPr lang="cs-CZ" dirty="0"/>
          </a:p>
          <a:p>
            <a:r>
              <a:rPr lang="cs-CZ" dirty="0" err="1"/>
              <a:t>Classification</a:t>
            </a:r>
            <a:endParaRPr lang="cs-CZ" dirty="0"/>
          </a:p>
          <a:p>
            <a:r>
              <a:rPr lang="cs-CZ" dirty="0" err="1"/>
              <a:t>Legal</a:t>
            </a:r>
            <a:r>
              <a:rPr lang="cs-CZ" dirty="0"/>
              <a:t> Personality </a:t>
            </a:r>
            <a:r>
              <a:rPr lang="cs-CZ" dirty="0" err="1"/>
              <a:t>of</a:t>
            </a:r>
            <a:r>
              <a:rPr lang="cs-CZ" dirty="0"/>
              <a:t> </a:t>
            </a:r>
            <a:r>
              <a:rPr lang="cs-CZ" dirty="0" err="1"/>
              <a:t>Legal</a:t>
            </a:r>
            <a:r>
              <a:rPr lang="cs-CZ" dirty="0"/>
              <a:t> Entity</a:t>
            </a:r>
          </a:p>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p>
          <a:p>
            <a:r>
              <a:rPr lang="en-US" dirty="0"/>
              <a:t>Brief overview of individual legal entities</a:t>
            </a:r>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8F48-B610-2633-FC1F-AC8C381B53B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33641D-A234-17B4-3677-D69104034AB3}"/>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3942EA25-88DC-5AE1-90E4-15249D91E708}"/>
              </a:ext>
            </a:extLst>
          </p:cNvPr>
          <p:cNvSpPr>
            <a:spLocks noGrp="1"/>
          </p:cNvSpPr>
          <p:nvPr>
            <p:ph sz="quarter" idx="13"/>
          </p:nvPr>
        </p:nvSpPr>
        <p:spPr>
          <a:xfrm>
            <a:off x="838200" y="2212429"/>
            <a:ext cx="10515600" cy="3964534"/>
          </a:xfrm>
        </p:spPr>
        <p:txBody>
          <a:bodyPr>
            <a:normAutofit fontScale="92500" lnSpcReduction="20000"/>
          </a:bodyPr>
          <a:lstStyle/>
          <a:p>
            <a:r>
              <a:rPr lang="cs-CZ" b="1" dirty="0"/>
              <a:t>Development </a:t>
            </a:r>
            <a:r>
              <a:rPr lang="cs-CZ" b="1" dirty="0" err="1"/>
              <a:t>of</a:t>
            </a:r>
            <a:r>
              <a:rPr lang="cs-CZ" b="1" dirty="0"/>
              <a:t> </a:t>
            </a:r>
            <a:r>
              <a:rPr lang="cs-CZ" b="1" dirty="0" err="1"/>
              <a:t>Foundations</a:t>
            </a:r>
            <a:r>
              <a:rPr lang="cs-CZ" b="1" dirty="0"/>
              <a:t> – Roman </a:t>
            </a:r>
            <a:r>
              <a:rPr lang="cs-CZ" b="1" dirty="0" err="1"/>
              <a:t>Law</a:t>
            </a:r>
            <a:r>
              <a:rPr lang="cs-CZ" b="1" dirty="0"/>
              <a:t>: </a:t>
            </a:r>
          </a:p>
          <a:p>
            <a:r>
              <a:rPr lang="cs-CZ" b="1" dirty="0" err="1"/>
              <a:t>donation</a:t>
            </a:r>
            <a:r>
              <a:rPr lang="cs-CZ" b="1" dirty="0"/>
              <a:t> </a:t>
            </a:r>
            <a:r>
              <a:rPr lang="cs-CZ" b="1" dirty="0" err="1"/>
              <a:t>with</a:t>
            </a:r>
            <a:r>
              <a:rPr lang="cs-CZ" b="1" dirty="0"/>
              <a:t> </a:t>
            </a:r>
            <a:r>
              <a:rPr lang="cs-CZ" b="1" dirty="0" err="1"/>
              <a:t>instructions</a:t>
            </a:r>
            <a:r>
              <a:rPr lang="cs-CZ" b="1" dirty="0"/>
              <a:t> </a:t>
            </a:r>
            <a:r>
              <a:rPr lang="cs-CZ" dirty="0"/>
              <a:t>(</a:t>
            </a:r>
            <a:r>
              <a:rPr lang="cs-CZ" dirty="0" err="1"/>
              <a:t>what</a:t>
            </a:r>
            <a:r>
              <a:rPr lang="cs-CZ" dirty="0"/>
              <a:t> to do </a:t>
            </a:r>
            <a:r>
              <a:rPr lang="cs-CZ" dirty="0" err="1"/>
              <a:t>with</a:t>
            </a:r>
            <a:r>
              <a:rPr lang="cs-CZ" dirty="0"/>
              <a:t> </a:t>
            </a:r>
            <a:r>
              <a:rPr lang="cs-CZ" dirty="0" err="1"/>
              <a:t>the</a:t>
            </a:r>
            <a:r>
              <a:rPr lang="cs-CZ" dirty="0"/>
              <a:t> </a:t>
            </a:r>
            <a:r>
              <a:rPr lang="cs-CZ" dirty="0" err="1"/>
              <a:t>property</a:t>
            </a:r>
            <a:r>
              <a:rPr lang="cs-CZ" dirty="0"/>
              <a:t>, e. g. to use </a:t>
            </a:r>
            <a:r>
              <a:rPr lang="cs-CZ" dirty="0" err="1"/>
              <a:t>it</a:t>
            </a:r>
            <a:r>
              <a:rPr lang="cs-CZ" dirty="0"/>
              <a:t> </a:t>
            </a:r>
            <a:r>
              <a:rPr lang="cs-CZ" dirty="0" err="1"/>
              <a:t>for</a:t>
            </a:r>
            <a:r>
              <a:rPr lang="cs-CZ" dirty="0"/>
              <a:t> </a:t>
            </a:r>
            <a:r>
              <a:rPr lang="cs-CZ" dirty="0" err="1"/>
              <a:t>funeral</a:t>
            </a:r>
            <a:r>
              <a:rPr lang="cs-CZ" dirty="0"/>
              <a:t> </a:t>
            </a:r>
            <a:r>
              <a:rPr lang="cs-CZ" dirty="0" err="1"/>
              <a:t>ceremony</a:t>
            </a:r>
            <a:r>
              <a:rPr lang="cs-CZ" dirty="0"/>
              <a:t> = </a:t>
            </a:r>
            <a:r>
              <a:rPr lang="cs-CZ" dirty="0" err="1"/>
              <a:t>private</a:t>
            </a:r>
            <a:r>
              <a:rPr lang="cs-CZ" dirty="0"/>
              <a:t> </a:t>
            </a:r>
            <a:r>
              <a:rPr lang="cs-CZ" dirty="0" err="1"/>
              <a:t>purpose</a:t>
            </a:r>
            <a:r>
              <a:rPr lang="cs-CZ" dirty="0"/>
              <a:t>)</a:t>
            </a:r>
          </a:p>
          <a:p>
            <a:endParaRPr lang="cs-CZ" dirty="0"/>
          </a:p>
          <a:p>
            <a:r>
              <a:rPr lang="cs-CZ" b="1" dirty="0" err="1"/>
              <a:t>donation</a:t>
            </a:r>
            <a:r>
              <a:rPr lang="cs-CZ" b="1" dirty="0"/>
              <a:t> to a </a:t>
            </a:r>
            <a:r>
              <a:rPr lang="cs-CZ" b="1" dirty="0" err="1"/>
              <a:t>corporation</a:t>
            </a:r>
            <a:r>
              <a:rPr lang="cs-CZ" b="1" dirty="0"/>
              <a:t> </a:t>
            </a:r>
            <a:r>
              <a:rPr lang="cs-CZ" dirty="0" err="1"/>
              <a:t>with</a:t>
            </a:r>
            <a:r>
              <a:rPr lang="cs-CZ" dirty="0"/>
              <a:t> </a:t>
            </a:r>
            <a:r>
              <a:rPr lang="cs-CZ" dirty="0" err="1"/>
              <a:t>determined</a:t>
            </a:r>
            <a:r>
              <a:rPr lang="cs-CZ" dirty="0"/>
              <a:t> </a:t>
            </a:r>
            <a:r>
              <a:rPr lang="cs-CZ" dirty="0" err="1"/>
              <a:t>purpose</a:t>
            </a:r>
            <a:r>
              <a:rPr lang="cs-CZ" dirty="0"/>
              <a:t> </a:t>
            </a:r>
            <a:r>
              <a:rPr lang="cs-CZ" dirty="0" err="1"/>
              <a:t>for</a:t>
            </a:r>
            <a:r>
              <a:rPr lang="cs-CZ" dirty="0"/>
              <a:t> public </a:t>
            </a:r>
            <a:r>
              <a:rPr lang="cs-CZ" dirty="0" err="1"/>
              <a:t>needs</a:t>
            </a:r>
            <a:endParaRPr lang="cs-CZ" dirty="0"/>
          </a:p>
          <a:p>
            <a:endParaRPr lang="cs-CZ" dirty="0"/>
          </a:p>
          <a:p>
            <a:r>
              <a:rPr lang="cs-CZ" b="1" dirty="0" err="1"/>
              <a:t>imperial</a:t>
            </a:r>
            <a:r>
              <a:rPr lang="cs-CZ" b="1" dirty="0"/>
              <a:t> </a:t>
            </a:r>
            <a:r>
              <a:rPr lang="cs-CZ" b="1" dirty="0" err="1"/>
              <a:t>alimony</a:t>
            </a:r>
            <a:r>
              <a:rPr lang="cs-CZ" b="1" dirty="0"/>
              <a:t> </a:t>
            </a:r>
            <a:r>
              <a:rPr lang="cs-CZ" b="1" dirty="0" err="1"/>
              <a:t>system</a:t>
            </a:r>
            <a:r>
              <a:rPr lang="cs-CZ" b="1" dirty="0"/>
              <a:t> </a:t>
            </a:r>
            <a:r>
              <a:rPr lang="cs-CZ" dirty="0"/>
              <a:t>= T</a:t>
            </a:r>
            <a:r>
              <a:rPr lang="en-US" dirty="0"/>
              <a:t>he emperor entrusted his capital to </a:t>
            </a:r>
            <a:r>
              <a:rPr lang="en-US" b="1" dirty="0"/>
              <a:t>municipalities</a:t>
            </a:r>
            <a:r>
              <a:rPr lang="en-US" dirty="0"/>
              <a:t> (the emperor remained the owner), which then managed it by providing loans to landowners (at 5</a:t>
            </a:r>
            <a:r>
              <a:rPr lang="cs-CZ" dirty="0"/>
              <a:t> </a:t>
            </a:r>
            <a:r>
              <a:rPr lang="en-US" dirty="0"/>
              <a:t>% interest), while securing repayment with a lien on the land (</a:t>
            </a:r>
            <a:r>
              <a:rPr lang="en-US" i="1" dirty="0" err="1"/>
              <a:t>obligatio</a:t>
            </a:r>
            <a:r>
              <a:rPr lang="en-US" i="1" dirty="0"/>
              <a:t> </a:t>
            </a:r>
            <a:r>
              <a:rPr lang="en-US" i="1" dirty="0" err="1"/>
              <a:t>praediorum</a:t>
            </a:r>
            <a:r>
              <a:rPr lang="en-US" dirty="0"/>
              <a:t>). The income from these loans again became the property of the emperor, but the municipality had to use it according to his orders so that, by imperial grace, "</a:t>
            </a:r>
            <a:r>
              <a:rPr lang="en-US" b="1" i="1" dirty="0" err="1"/>
              <a:t>pueri</a:t>
            </a:r>
            <a:r>
              <a:rPr lang="en-US" b="1" i="1" dirty="0"/>
              <a:t> </a:t>
            </a:r>
            <a:r>
              <a:rPr lang="en-US" b="1" i="1" dirty="0" err="1"/>
              <a:t>puellaeque</a:t>
            </a:r>
            <a:r>
              <a:rPr lang="en-US" b="1" i="1" dirty="0"/>
              <a:t> </a:t>
            </a:r>
            <a:r>
              <a:rPr lang="en-US" b="1" i="1" dirty="0" err="1"/>
              <a:t>alime</a:t>
            </a:r>
            <a:r>
              <a:rPr lang="cs-CZ" b="1" i="1" dirty="0"/>
              <a:t>n</a:t>
            </a:r>
            <a:r>
              <a:rPr lang="en-US" b="1" i="1" dirty="0"/>
              <a:t>ta </a:t>
            </a:r>
            <a:r>
              <a:rPr lang="en-US" b="1" i="1" dirty="0" err="1"/>
              <a:t>accipiant</a:t>
            </a:r>
            <a:r>
              <a:rPr lang="cs-CZ" i="1" dirty="0"/>
              <a:t>.</a:t>
            </a:r>
            <a:r>
              <a:rPr lang="cs-CZ" dirty="0"/>
              <a:t>“ (to </a:t>
            </a:r>
            <a:r>
              <a:rPr lang="cs-CZ" dirty="0" err="1"/>
              <a:t>boys</a:t>
            </a:r>
            <a:r>
              <a:rPr lang="cs-CZ" dirty="0"/>
              <a:t> and </a:t>
            </a:r>
            <a:r>
              <a:rPr lang="cs-CZ" dirty="0" err="1"/>
              <a:t>girls</a:t>
            </a:r>
            <a:r>
              <a:rPr lang="cs-CZ" dirty="0"/>
              <a:t> </a:t>
            </a:r>
            <a:r>
              <a:rPr lang="cs-CZ" dirty="0" err="1"/>
              <a:t>obtain</a:t>
            </a:r>
            <a:r>
              <a:rPr lang="cs-CZ" dirty="0"/>
              <a:t> </a:t>
            </a:r>
            <a:r>
              <a:rPr lang="cs-CZ" dirty="0" err="1"/>
              <a:t>maintenance</a:t>
            </a:r>
            <a:r>
              <a:rPr lang="cs-CZ" dirty="0"/>
              <a:t>).</a:t>
            </a:r>
          </a:p>
          <a:p>
            <a:endParaRPr lang="cs-CZ" dirty="0"/>
          </a:p>
          <a:p>
            <a:r>
              <a:rPr lang="cs-CZ" b="1" dirty="0">
                <a:solidFill>
                  <a:schemeClr val="accent1"/>
                </a:solidFill>
              </a:rPr>
              <a:t>!!! </a:t>
            </a:r>
            <a:r>
              <a:rPr lang="cs-CZ" b="1" dirty="0" err="1">
                <a:solidFill>
                  <a:schemeClr val="accent1"/>
                </a:solidFill>
              </a:rPr>
              <a:t>Still</a:t>
            </a:r>
            <a:r>
              <a:rPr lang="cs-CZ" b="1" dirty="0">
                <a:solidFill>
                  <a:schemeClr val="accent1"/>
                </a:solidFill>
              </a:rPr>
              <a:t> not a </a:t>
            </a:r>
            <a:r>
              <a:rPr lang="cs-CZ" b="1" dirty="0" err="1">
                <a:solidFill>
                  <a:schemeClr val="accent1"/>
                </a:solidFill>
              </a:rPr>
              <a:t>separate</a:t>
            </a:r>
            <a:r>
              <a:rPr lang="cs-CZ" b="1" dirty="0">
                <a:solidFill>
                  <a:schemeClr val="accent1"/>
                </a:solidFill>
              </a:rPr>
              <a:t> (independent) </a:t>
            </a:r>
            <a:r>
              <a:rPr lang="cs-CZ" b="1" dirty="0" err="1">
                <a:solidFill>
                  <a:schemeClr val="accent1"/>
                </a:solidFill>
              </a:rPr>
              <a:t>legal</a:t>
            </a:r>
            <a:r>
              <a:rPr lang="cs-CZ" b="1" dirty="0">
                <a:solidFill>
                  <a:schemeClr val="accent1"/>
                </a:solidFill>
              </a:rPr>
              <a:t> entity !!!</a:t>
            </a:r>
          </a:p>
        </p:txBody>
      </p:sp>
    </p:spTree>
    <p:extLst>
      <p:ext uri="{BB962C8B-B14F-4D97-AF65-F5344CB8AC3E}">
        <p14:creationId xmlns:p14="http://schemas.microsoft.com/office/powerpoint/2010/main" val="38143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A5F45-BAD7-AAD2-12D2-1E8EC3B0BF8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712FD02-EF6D-CFC1-3ACD-468964021BC9}"/>
              </a:ext>
            </a:extLst>
          </p:cNvPr>
          <p:cNvSpPr>
            <a:spLocks noGrp="1"/>
          </p:cNvSpPr>
          <p:nvPr>
            <p:ph type="title"/>
          </p:nvPr>
        </p:nvSpPr>
        <p:spPr>
          <a:xfrm>
            <a:off x="838200" y="702283"/>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933D7121-B7C5-AE5A-8AE3-0B1D27D3CF1C}"/>
              </a:ext>
            </a:extLst>
          </p:cNvPr>
          <p:cNvSpPr>
            <a:spLocks noGrp="1"/>
          </p:cNvSpPr>
          <p:nvPr>
            <p:ph sz="quarter" idx="13"/>
          </p:nvPr>
        </p:nvSpPr>
        <p:spPr>
          <a:xfrm>
            <a:off x="838199" y="1646767"/>
            <a:ext cx="11032067" cy="5016500"/>
          </a:xfrm>
        </p:spPr>
        <p:txBody>
          <a:bodyPr>
            <a:normAutofit fontScale="92500" lnSpcReduction="20000"/>
          </a:bodyPr>
          <a:lstStyle/>
          <a:p>
            <a:r>
              <a:rPr lang="cs-CZ" b="1" dirty="0"/>
              <a:t>Development </a:t>
            </a:r>
            <a:r>
              <a:rPr lang="cs-CZ" b="1" dirty="0" err="1"/>
              <a:t>of</a:t>
            </a:r>
            <a:r>
              <a:rPr lang="cs-CZ" b="1" dirty="0"/>
              <a:t> </a:t>
            </a:r>
            <a:r>
              <a:rPr lang="cs-CZ" b="1" dirty="0" err="1"/>
              <a:t>Foundations</a:t>
            </a:r>
            <a:r>
              <a:rPr lang="cs-CZ" b="1" dirty="0"/>
              <a:t> – Roman </a:t>
            </a:r>
            <a:r>
              <a:rPr lang="cs-CZ" b="1" dirty="0" err="1"/>
              <a:t>Law</a:t>
            </a:r>
            <a:r>
              <a:rPr lang="cs-CZ" b="1" dirty="0"/>
              <a:t> – </a:t>
            </a:r>
            <a:r>
              <a:rPr lang="en-US" b="1" dirty="0"/>
              <a:t>Christian emperors</a:t>
            </a:r>
            <a:r>
              <a:rPr lang="cs-CZ" b="1" dirty="0"/>
              <a:t>:</a:t>
            </a:r>
          </a:p>
          <a:p>
            <a:endParaRPr lang="cs-CZ" dirty="0"/>
          </a:p>
          <a:p>
            <a:r>
              <a:rPr lang="en-US" dirty="0"/>
              <a:t>foundations for charitable purposes, with separate institutions (</a:t>
            </a:r>
            <a:r>
              <a:rPr lang="en-US" i="1" dirty="0"/>
              <a:t>pia corpora</a:t>
            </a:r>
            <a:r>
              <a:rPr lang="en-US" dirty="0"/>
              <a:t>) serving a specific purpose directly and </a:t>
            </a:r>
            <a:r>
              <a:rPr lang="en-US" b="1" dirty="0"/>
              <a:t>independently</a:t>
            </a:r>
            <a:r>
              <a:rPr lang="cs-CZ" b="1" dirty="0"/>
              <a:t>: </a:t>
            </a:r>
            <a:r>
              <a:rPr lang="cs-CZ" dirty="0"/>
              <a:t>e. g. </a:t>
            </a:r>
            <a:r>
              <a:rPr lang="en-US" dirty="0"/>
              <a:t>hospitals (</a:t>
            </a:r>
            <a:r>
              <a:rPr lang="en-US" i="1" dirty="0" err="1"/>
              <a:t>nosocomia</a:t>
            </a:r>
            <a:r>
              <a:rPr lang="en-US" dirty="0"/>
              <a:t>), orphanages (</a:t>
            </a:r>
            <a:r>
              <a:rPr lang="en-US" i="1" dirty="0" err="1"/>
              <a:t>orphanotrophia</a:t>
            </a:r>
            <a:r>
              <a:rPr lang="en-US" dirty="0"/>
              <a:t>), poorhouses (</a:t>
            </a:r>
            <a:r>
              <a:rPr lang="en-US" i="1" dirty="0" err="1"/>
              <a:t>ptochotrophia</a:t>
            </a:r>
            <a:r>
              <a:rPr lang="en-US" dirty="0"/>
              <a:t>), hostels for travelers (</a:t>
            </a:r>
            <a:r>
              <a:rPr lang="en-US" i="1" dirty="0"/>
              <a:t>xenodochia</a:t>
            </a:r>
            <a:r>
              <a:rPr lang="en-US" dirty="0"/>
              <a:t>), for the education of children (</a:t>
            </a:r>
            <a:r>
              <a:rPr lang="en-US" i="1" dirty="0" err="1"/>
              <a:t>brephotrophia</a:t>
            </a:r>
            <a:r>
              <a:rPr lang="en-US" dirty="0"/>
              <a:t>), etc. </a:t>
            </a:r>
            <a:endParaRPr lang="cs-CZ" dirty="0"/>
          </a:p>
          <a:p>
            <a:endParaRPr lang="cs-CZ" dirty="0"/>
          </a:p>
          <a:p>
            <a:r>
              <a:rPr lang="en-US" dirty="0"/>
              <a:t>The assets do not belong to the state, municipality, or other corporation, nor to an individual natural person</a:t>
            </a:r>
            <a:r>
              <a:rPr lang="cs-CZ" dirty="0"/>
              <a:t>.</a:t>
            </a:r>
            <a:r>
              <a:rPr lang="en-US" dirty="0"/>
              <a:t> </a:t>
            </a:r>
            <a:endParaRPr lang="cs-CZ" dirty="0"/>
          </a:p>
          <a:p>
            <a:endParaRPr lang="cs-CZ" dirty="0"/>
          </a:p>
          <a:p>
            <a:r>
              <a:rPr lang="cs-CZ" b="1" dirty="0"/>
              <a:t>These are </a:t>
            </a:r>
            <a:r>
              <a:rPr lang="en-US" b="1" dirty="0"/>
              <a:t>subjects of rights and legal obligations pertaining to the purpose of the foundation.</a:t>
            </a:r>
            <a:r>
              <a:rPr lang="en-US" dirty="0"/>
              <a:t> </a:t>
            </a:r>
            <a:endParaRPr lang="cs-CZ" dirty="0"/>
          </a:p>
          <a:p>
            <a:endParaRPr lang="cs-CZ" dirty="0"/>
          </a:p>
          <a:p>
            <a:r>
              <a:rPr lang="cs-CZ" dirty="0"/>
              <a:t>+ </a:t>
            </a:r>
            <a:r>
              <a:rPr lang="en-US" dirty="0"/>
              <a:t>Christian churches (</a:t>
            </a:r>
            <a:r>
              <a:rPr lang="en-US" i="1" dirty="0"/>
              <a:t>ecclesiae</a:t>
            </a:r>
            <a:r>
              <a:rPr lang="en-US" dirty="0"/>
              <a:t>), monasteries (</a:t>
            </a:r>
            <a:r>
              <a:rPr lang="en-US" i="1" dirty="0" err="1"/>
              <a:t>monasteria</a:t>
            </a:r>
            <a:r>
              <a:rPr lang="en-US" dirty="0"/>
              <a:t>), and other places of worship are also recognized as subjects of their own property. </a:t>
            </a:r>
            <a:endParaRPr lang="cs-CZ" dirty="0"/>
          </a:p>
          <a:p>
            <a:endParaRPr lang="cs-CZ" dirty="0"/>
          </a:p>
          <a:p>
            <a:r>
              <a:rPr lang="cs-CZ" dirty="0"/>
              <a:t>T</a:t>
            </a:r>
            <a:r>
              <a:rPr lang="en-US" dirty="0"/>
              <a:t>hey may </a:t>
            </a:r>
            <a:r>
              <a:rPr lang="en-US" b="1" dirty="0"/>
              <a:t>generally be appointed as heirs</a:t>
            </a:r>
            <a:r>
              <a:rPr lang="cs-CZ" b="1" dirty="0"/>
              <a:t> </a:t>
            </a:r>
            <a:r>
              <a:rPr lang="cs-CZ" dirty="0"/>
              <a:t>(+ </a:t>
            </a:r>
            <a:r>
              <a:rPr lang="cs-CZ" dirty="0" err="1"/>
              <a:t>enjoy</a:t>
            </a:r>
            <a:r>
              <a:rPr lang="cs-CZ" dirty="0"/>
              <a:t> </a:t>
            </a:r>
            <a:r>
              <a:rPr lang="cs-CZ" dirty="0" err="1"/>
              <a:t>other</a:t>
            </a:r>
            <a:r>
              <a:rPr lang="cs-CZ" dirty="0"/>
              <a:t> </a:t>
            </a:r>
            <a:r>
              <a:rPr lang="cs-CZ" dirty="0" err="1"/>
              <a:t>legal</a:t>
            </a:r>
            <a:r>
              <a:rPr lang="cs-CZ" dirty="0"/>
              <a:t> </a:t>
            </a:r>
            <a:r>
              <a:rPr lang="cs-CZ" dirty="0" err="1"/>
              <a:t>advantages</a:t>
            </a:r>
            <a:r>
              <a:rPr lang="cs-CZ" dirty="0"/>
              <a:t>).</a:t>
            </a:r>
          </a:p>
          <a:p>
            <a:endParaRPr lang="cs-CZ" b="1" dirty="0">
              <a:solidFill>
                <a:schemeClr val="accent1"/>
              </a:solidFill>
            </a:endParaRPr>
          </a:p>
          <a:p>
            <a:r>
              <a:rPr lang="cs-CZ" b="1" dirty="0">
                <a:solidFill>
                  <a:schemeClr val="accent1"/>
                </a:solidFill>
              </a:rPr>
              <a:t>= </a:t>
            </a:r>
            <a:r>
              <a:rPr lang="en-US" b="1" dirty="0">
                <a:solidFill>
                  <a:schemeClr val="accent1"/>
                </a:solidFill>
              </a:rPr>
              <a:t>these are foundations in today's sense of the word</a:t>
            </a:r>
            <a:endParaRPr lang="cs-CZ" b="1" dirty="0">
              <a:solidFill>
                <a:schemeClr val="accent1"/>
              </a:solidFill>
            </a:endParaRPr>
          </a:p>
        </p:txBody>
      </p:sp>
    </p:spTree>
    <p:extLst>
      <p:ext uri="{BB962C8B-B14F-4D97-AF65-F5344CB8AC3E}">
        <p14:creationId xmlns:p14="http://schemas.microsoft.com/office/powerpoint/2010/main" val="261939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CE4C-18A0-D193-FC00-148E6A4D824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0204C36-6847-0467-1288-EAA0F6C17EC1}"/>
              </a:ext>
            </a:extLst>
          </p:cNvPr>
          <p:cNvSpPr>
            <a:spLocks noGrp="1"/>
          </p:cNvSpPr>
          <p:nvPr>
            <p:ph type="title"/>
          </p:nvPr>
        </p:nvSpPr>
        <p:spPr>
          <a:xfrm>
            <a:off x="838200" y="702283"/>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05487FC1-C5E9-23E4-53BC-47D849B5BC17}"/>
              </a:ext>
            </a:extLst>
          </p:cNvPr>
          <p:cNvSpPr>
            <a:spLocks noGrp="1"/>
          </p:cNvSpPr>
          <p:nvPr>
            <p:ph sz="quarter" idx="13"/>
          </p:nvPr>
        </p:nvSpPr>
        <p:spPr>
          <a:xfrm>
            <a:off x="838199" y="1646767"/>
            <a:ext cx="11032067" cy="5016500"/>
          </a:xfrm>
        </p:spPr>
        <p:txBody>
          <a:bodyPr>
            <a:normAutofit/>
          </a:bodyPr>
          <a:lstStyle/>
          <a:p>
            <a:r>
              <a:rPr lang="cs-CZ" b="1" dirty="0"/>
              <a:t>Development </a:t>
            </a:r>
            <a:r>
              <a:rPr lang="cs-CZ" b="1" dirty="0" err="1"/>
              <a:t>of</a:t>
            </a:r>
            <a:r>
              <a:rPr lang="cs-CZ" b="1" dirty="0"/>
              <a:t> </a:t>
            </a:r>
            <a:r>
              <a:rPr lang="cs-CZ" b="1" dirty="0" err="1"/>
              <a:t>Foundations</a:t>
            </a:r>
            <a:r>
              <a:rPr lang="cs-CZ" b="1" dirty="0"/>
              <a:t> – </a:t>
            </a:r>
            <a:r>
              <a:rPr lang="cs-CZ" b="1" dirty="0" err="1"/>
              <a:t>Middle</a:t>
            </a:r>
            <a:r>
              <a:rPr lang="cs-CZ" b="1" dirty="0"/>
              <a:t> </a:t>
            </a:r>
            <a:r>
              <a:rPr lang="cs-CZ" b="1" dirty="0" err="1"/>
              <a:t>Ages</a:t>
            </a:r>
            <a:r>
              <a:rPr lang="cs-CZ" b="1" dirty="0"/>
              <a:t>:</a:t>
            </a:r>
          </a:p>
          <a:p>
            <a:endParaRPr lang="cs-CZ" b="1" dirty="0"/>
          </a:p>
          <a:p>
            <a:r>
              <a:rPr lang="cs-CZ" b="1" dirty="0" err="1">
                <a:solidFill>
                  <a:schemeClr val="accent1"/>
                </a:solidFill>
              </a:rPr>
              <a:t>Guilds</a:t>
            </a:r>
            <a:endParaRPr lang="cs-CZ" b="1" dirty="0">
              <a:solidFill>
                <a:schemeClr val="accent1"/>
              </a:solidFill>
            </a:endParaRPr>
          </a:p>
          <a:p>
            <a:endParaRPr lang="cs-CZ" b="1" dirty="0"/>
          </a:p>
          <a:p>
            <a:r>
              <a:rPr lang="cs-CZ" b="1" dirty="0"/>
              <a:t>= </a:t>
            </a:r>
            <a:r>
              <a:rPr lang="en-US" b="1" dirty="0"/>
              <a:t>economic associations that defended the interests of their members</a:t>
            </a:r>
            <a:endParaRPr lang="cs-CZ" b="1" dirty="0"/>
          </a:p>
          <a:p>
            <a:endParaRPr lang="cs-CZ" b="1" dirty="0"/>
          </a:p>
          <a:p>
            <a:endParaRPr lang="cs-CZ" b="1" dirty="0"/>
          </a:p>
          <a:p>
            <a:r>
              <a:rPr lang="en-US" b="1" dirty="0"/>
              <a:t>the rights and obligations of individual members were not identified with the rights and obligations of the guild as an </a:t>
            </a:r>
            <a:r>
              <a:rPr lang="cs-CZ" b="1" dirty="0" err="1"/>
              <a:t>association</a:t>
            </a:r>
            <a:r>
              <a:rPr lang="en-US" b="1" dirty="0"/>
              <a:t> of persons practicing the same raft.</a:t>
            </a:r>
            <a:endParaRPr lang="cs-CZ" b="1" dirty="0"/>
          </a:p>
          <a:p>
            <a:endParaRPr lang="cs-CZ" b="1" dirty="0"/>
          </a:p>
          <a:p>
            <a:endParaRPr lang="cs-CZ" b="1" dirty="0"/>
          </a:p>
          <a:p>
            <a:r>
              <a:rPr lang="cs-CZ" dirty="0"/>
              <a:t>= independent </a:t>
            </a:r>
            <a:r>
              <a:rPr lang="cs-CZ" dirty="0" err="1"/>
              <a:t>property</a:t>
            </a:r>
            <a:r>
              <a:rPr lang="cs-CZ" dirty="0"/>
              <a:t> </a:t>
            </a:r>
            <a:r>
              <a:rPr lang="cs-CZ" dirty="0" err="1"/>
              <a:t>of</a:t>
            </a:r>
            <a:r>
              <a:rPr lang="cs-CZ" dirty="0"/>
              <a:t> a </a:t>
            </a:r>
            <a:r>
              <a:rPr lang="cs-CZ" dirty="0" err="1"/>
              <a:t>member</a:t>
            </a:r>
            <a:r>
              <a:rPr lang="cs-CZ" dirty="0"/>
              <a:t> and </a:t>
            </a:r>
            <a:r>
              <a:rPr lang="cs-CZ" dirty="0" err="1"/>
              <a:t>of</a:t>
            </a:r>
            <a:r>
              <a:rPr lang="cs-CZ" dirty="0"/>
              <a:t> a </a:t>
            </a:r>
            <a:r>
              <a:rPr lang="cs-CZ" dirty="0" err="1"/>
              <a:t>guild</a:t>
            </a:r>
            <a:r>
              <a:rPr lang="cs-CZ" dirty="0"/>
              <a:t> ► </a:t>
            </a:r>
            <a:r>
              <a:rPr lang="cs-CZ" b="1" dirty="0" err="1"/>
              <a:t>legal</a:t>
            </a:r>
            <a:r>
              <a:rPr lang="cs-CZ" b="1" dirty="0"/>
              <a:t> personality </a:t>
            </a:r>
            <a:r>
              <a:rPr lang="cs-CZ" b="1" dirty="0" err="1"/>
              <a:t>of</a:t>
            </a:r>
            <a:r>
              <a:rPr lang="cs-CZ" b="1" dirty="0"/>
              <a:t> a </a:t>
            </a:r>
            <a:r>
              <a:rPr lang="cs-CZ" b="1" dirty="0" err="1"/>
              <a:t>guild</a:t>
            </a:r>
            <a:endParaRPr lang="cs-CZ" b="1" dirty="0"/>
          </a:p>
        </p:txBody>
      </p:sp>
    </p:spTree>
    <p:extLst>
      <p:ext uri="{BB962C8B-B14F-4D97-AF65-F5344CB8AC3E}">
        <p14:creationId xmlns:p14="http://schemas.microsoft.com/office/powerpoint/2010/main" val="29638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0FFA4-71D3-C4DE-633B-30E020BF54E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7039E5-841C-1208-ACDB-44AD64DCC92C}"/>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BCF719AE-1DAC-AB1C-F1A5-E5EDF6834793}"/>
              </a:ext>
            </a:extLst>
          </p:cNvPr>
          <p:cNvSpPr>
            <a:spLocks noGrp="1"/>
          </p:cNvSpPr>
          <p:nvPr>
            <p:ph sz="quarter" idx="13"/>
          </p:nvPr>
        </p:nvSpPr>
        <p:spPr>
          <a:xfrm>
            <a:off x="838200" y="2212429"/>
            <a:ext cx="10515600" cy="4268804"/>
          </a:xfrm>
        </p:spPr>
        <p:txBody>
          <a:bodyPr>
            <a:normAutofit/>
          </a:bodyPr>
          <a:lstStyle/>
          <a:p>
            <a:r>
              <a:rPr lang="cs-CZ" b="1" dirty="0"/>
              <a:t>USA: „</a:t>
            </a:r>
            <a:r>
              <a:rPr lang="cs-CZ" b="1" dirty="0" err="1"/>
              <a:t>personalisation</a:t>
            </a:r>
            <a:r>
              <a:rPr lang="cs-CZ" b="1" dirty="0"/>
              <a:t> </a:t>
            </a:r>
            <a:r>
              <a:rPr lang="cs-CZ" b="1" dirty="0" err="1"/>
              <a:t>of</a:t>
            </a:r>
            <a:r>
              <a:rPr lang="cs-CZ" b="1" dirty="0"/>
              <a:t> </a:t>
            </a:r>
            <a:r>
              <a:rPr lang="cs-CZ" b="1" dirty="0" err="1"/>
              <a:t>corporations</a:t>
            </a:r>
            <a:r>
              <a:rPr lang="cs-CZ" b="1" dirty="0"/>
              <a:t>“</a:t>
            </a:r>
          </a:p>
          <a:p>
            <a:endParaRPr lang="cs-CZ" b="1" dirty="0"/>
          </a:p>
          <a:p>
            <a:r>
              <a:rPr lang="cs-CZ" b="1" dirty="0"/>
              <a:t>Santa Clara </a:t>
            </a:r>
            <a:r>
              <a:rPr lang="cs-CZ" b="1" dirty="0" err="1"/>
              <a:t>County</a:t>
            </a:r>
            <a:r>
              <a:rPr lang="cs-CZ" b="1" dirty="0"/>
              <a:t> v. </a:t>
            </a:r>
            <a:r>
              <a:rPr lang="cs-CZ" b="1" dirty="0" err="1"/>
              <a:t>Southern</a:t>
            </a:r>
            <a:r>
              <a:rPr lang="cs-CZ" b="1" dirty="0"/>
              <a:t> </a:t>
            </a:r>
            <a:r>
              <a:rPr lang="cs-CZ" b="1" dirty="0" err="1"/>
              <a:t>Pacific</a:t>
            </a:r>
            <a:r>
              <a:rPr lang="cs-CZ" b="1" dirty="0"/>
              <a:t> </a:t>
            </a:r>
            <a:r>
              <a:rPr lang="cs-CZ" b="1" dirty="0" err="1"/>
              <a:t>Railroad</a:t>
            </a:r>
            <a:r>
              <a:rPr lang="cs-CZ" b="1" dirty="0"/>
              <a:t>: 118 U.S. 394 (1886)</a:t>
            </a:r>
          </a:p>
          <a:p>
            <a:endParaRPr lang="cs-CZ" b="1" dirty="0"/>
          </a:p>
          <a:p>
            <a:r>
              <a:rPr lang="en-US" dirty="0"/>
              <a:t>Before argument, MR. CHIEF JUSTICE WAITE said:</a:t>
            </a:r>
          </a:p>
          <a:p>
            <a:endParaRPr lang="cs-CZ" dirty="0"/>
          </a:p>
          <a:p>
            <a:r>
              <a:rPr lang="en-US" i="1" dirty="0"/>
              <a:t>"The Court does not wish to hear argument on the question </a:t>
            </a:r>
            <a:r>
              <a:rPr lang="en-US" b="1" i="1" dirty="0"/>
              <a:t>whether the provision in the Fourteenth Amendment to the Constitution which forbids a state to deny to any </a:t>
            </a:r>
            <a:r>
              <a:rPr lang="en-US" b="1" i="1" dirty="0">
                <a:solidFill>
                  <a:schemeClr val="accent1"/>
                </a:solidFill>
              </a:rPr>
              <a:t>person </a:t>
            </a:r>
            <a:r>
              <a:rPr lang="en-US" b="1" i="1" dirty="0"/>
              <a:t>within its jurisdiction the equal protection of the laws applies to these corporations</a:t>
            </a:r>
            <a:r>
              <a:rPr lang="en-US" i="1" dirty="0"/>
              <a:t>. </a:t>
            </a:r>
            <a:r>
              <a:rPr lang="en-US" b="1" i="1" dirty="0"/>
              <a:t>We are all of opinion that it does.</a:t>
            </a:r>
            <a:r>
              <a:rPr lang="en-US" i="1" dirty="0"/>
              <a:t>"</a:t>
            </a:r>
          </a:p>
          <a:p>
            <a:endParaRPr lang="cs-CZ" b="1" dirty="0"/>
          </a:p>
        </p:txBody>
      </p:sp>
    </p:spTree>
    <p:extLst>
      <p:ext uri="{BB962C8B-B14F-4D97-AF65-F5344CB8AC3E}">
        <p14:creationId xmlns:p14="http://schemas.microsoft.com/office/powerpoint/2010/main" val="416817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A86F7-4AE4-1622-4F6E-21BDD4C7373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92F128-E3A3-AB06-A3B2-54306D8C86C5}"/>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2FD52B24-A903-9E35-BA7E-E4BB417B49C7}"/>
              </a:ext>
            </a:extLst>
          </p:cNvPr>
          <p:cNvSpPr>
            <a:spLocks noGrp="1"/>
          </p:cNvSpPr>
          <p:nvPr>
            <p:ph sz="quarter" idx="13"/>
          </p:nvPr>
        </p:nvSpPr>
        <p:spPr>
          <a:xfrm>
            <a:off x="838200" y="2212429"/>
            <a:ext cx="10515600" cy="4268804"/>
          </a:xfrm>
        </p:spPr>
        <p:txBody>
          <a:bodyPr>
            <a:normAutofit/>
          </a:bodyPr>
          <a:lstStyle/>
          <a:p>
            <a:r>
              <a:rPr lang="cs-CZ" b="1" dirty="0"/>
              <a:t>USA: „</a:t>
            </a:r>
            <a:r>
              <a:rPr lang="cs-CZ" b="1" dirty="0" err="1"/>
              <a:t>personalisation</a:t>
            </a:r>
            <a:r>
              <a:rPr lang="cs-CZ" b="1" dirty="0"/>
              <a:t> </a:t>
            </a:r>
            <a:r>
              <a:rPr lang="cs-CZ" b="1" dirty="0" err="1"/>
              <a:t>of</a:t>
            </a:r>
            <a:r>
              <a:rPr lang="cs-CZ" b="1" dirty="0"/>
              <a:t> </a:t>
            </a:r>
            <a:r>
              <a:rPr lang="cs-CZ" b="1" dirty="0" err="1"/>
              <a:t>corporations</a:t>
            </a:r>
            <a:r>
              <a:rPr lang="cs-CZ" b="1" dirty="0"/>
              <a:t>“</a:t>
            </a:r>
          </a:p>
          <a:p>
            <a:endParaRPr lang="cs-CZ" b="1" dirty="0"/>
          </a:p>
          <a:p>
            <a:r>
              <a:rPr lang="cs-CZ" b="1" dirty="0"/>
              <a:t>Santa Clara </a:t>
            </a:r>
            <a:r>
              <a:rPr lang="cs-CZ" b="1" dirty="0" err="1"/>
              <a:t>County</a:t>
            </a:r>
            <a:r>
              <a:rPr lang="cs-CZ" b="1" dirty="0"/>
              <a:t> v. </a:t>
            </a:r>
            <a:r>
              <a:rPr lang="cs-CZ" b="1" dirty="0" err="1"/>
              <a:t>Southern</a:t>
            </a:r>
            <a:r>
              <a:rPr lang="cs-CZ" b="1" dirty="0"/>
              <a:t> </a:t>
            </a:r>
            <a:r>
              <a:rPr lang="cs-CZ" b="1" dirty="0" err="1"/>
              <a:t>Pacific</a:t>
            </a:r>
            <a:r>
              <a:rPr lang="cs-CZ" b="1" dirty="0"/>
              <a:t> </a:t>
            </a:r>
            <a:r>
              <a:rPr lang="cs-CZ" b="1" dirty="0" err="1"/>
              <a:t>Railroad</a:t>
            </a:r>
            <a:r>
              <a:rPr lang="cs-CZ" b="1" dirty="0"/>
              <a:t>: 118 U.S. 394 (1886)</a:t>
            </a:r>
          </a:p>
          <a:p>
            <a:endParaRPr lang="cs-CZ" b="1" dirty="0"/>
          </a:p>
          <a:p>
            <a:r>
              <a:rPr lang="en-US" dirty="0"/>
              <a:t>Before argument, MR. CHIEF JUSTICE WAITE said:</a:t>
            </a:r>
          </a:p>
          <a:p>
            <a:endParaRPr lang="cs-CZ" dirty="0"/>
          </a:p>
          <a:p>
            <a:r>
              <a:rPr lang="en-US" i="1" dirty="0"/>
              <a:t>"The Court does not wish to hear argument on the question </a:t>
            </a:r>
            <a:r>
              <a:rPr lang="en-US" b="1" i="1" dirty="0"/>
              <a:t>whether the provision in the Fourteenth Amendment to the Constitution which forbids a state to deny to any </a:t>
            </a:r>
            <a:r>
              <a:rPr lang="en-US" b="1" i="1" dirty="0">
                <a:solidFill>
                  <a:schemeClr val="accent1"/>
                </a:solidFill>
              </a:rPr>
              <a:t>person </a:t>
            </a:r>
            <a:r>
              <a:rPr lang="en-US" b="1" i="1" dirty="0"/>
              <a:t>within its jurisdiction the equal protection of the laws applies to these corporations</a:t>
            </a:r>
            <a:r>
              <a:rPr lang="en-US" i="1" dirty="0"/>
              <a:t>. </a:t>
            </a:r>
            <a:r>
              <a:rPr lang="en-US" b="1" i="1" dirty="0"/>
              <a:t>We are all of opinion that it does.</a:t>
            </a:r>
            <a:r>
              <a:rPr lang="en-US" i="1" dirty="0"/>
              <a:t>"</a:t>
            </a:r>
          </a:p>
          <a:p>
            <a:endParaRPr lang="cs-CZ" b="1" dirty="0"/>
          </a:p>
        </p:txBody>
      </p:sp>
    </p:spTree>
    <p:extLst>
      <p:ext uri="{BB962C8B-B14F-4D97-AF65-F5344CB8AC3E}">
        <p14:creationId xmlns:p14="http://schemas.microsoft.com/office/powerpoint/2010/main" val="92687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AB9F-F4D1-EA3F-68FF-007CCF075C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42C0256-EBE6-9EB2-46DD-E2EBC1D382C1}"/>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EED91BDB-30E3-7A31-76DC-1FA7E32B136F}"/>
              </a:ext>
            </a:extLst>
          </p:cNvPr>
          <p:cNvSpPr>
            <a:spLocks noGrp="1"/>
          </p:cNvSpPr>
          <p:nvPr>
            <p:ph sz="quarter" idx="13"/>
          </p:nvPr>
        </p:nvSpPr>
        <p:spPr>
          <a:xfrm>
            <a:off x="838200" y="2212429"/>
            <a:ext cx="10515600" cy="4268804"/>
          </a:xfrm>
        </p:spPr>
        <p:txBody>
          <a:bodyPr>
            <a:normAutofit/>
          </a:bodyPr>
          <a:lstStyle/>
          <a:p>
            <a:r>
              <a:rPr lang="cs-CZ" b="1" dirty="0" err="1"/>
              <a:t>The</a:t>
            </a:r>
            <a:r>
              <a:rPr lang="cs-CZ" b="1" dirty="0"/>
              <a:t> </a:t>
            </a:r>
            <a:r>
              <a:rPr lang="en-US" b="1" dirty="0"/>
              <a:t>beginning of the 19th century</a:t>
            </a:r>
            <a:endParaRPr lang="cs-CZ" b="1" dirty="0"/>
          </a:p>
          <a:p>
            <a:r>
              <a:rPr lang="cs-CZ" i="1" dirty="0">
                <a:solidFill>
                  <a:srgbClr val="FF0000"/>
                </a:solidFill>
              </a:rPr>
              <a:t>Q: </a:t>
            </a:r>
            <a:r>
              <a:rPr lang="cs-CZ" i="1" dirty="0" err="1">
                <a:solidFill>
                  <a:srgbClr val="FF0000"/>
                </a:solidFill>
              </a:rPr>
              <a:t>What</a:t>
            </a:r>
            <a:r>
              <a:rPr lang="cs-CZ" i="1" dirty="0">
                <a:solidFill>
                  <a:srgbClr val="FF0000"/>
                </a:solidFill>
              </a:rPr>
              <a:t> </a:t>
            </a:r>
            <a:r>
              <a:rPr lang="cs-CZ" i="1" dirty="0" err="1">
                <a:solidFill>
                  <a:srgbClr val="FF0000"/>
                </a:solidFill>
              </a:rPr>
              <a:t>important</a:t>
            </a:r>
            <a:r>
              <a:rPr lang="cs-CZ" i="1" dirty="0">
                <a:solidFill>
                  <a:srgbClr val="FF0000"/>
                </a:solidFill>
              </a:rPr>
              <a:t> </a:t>
            </a:r>
            <a:r>
              <a:rPr lang="cs-CZ" i="1" dirty="0" err="1">
                <a:solidFill>
                  <a:srgbClr val="FF0000"/>
                </a:solidFill>
              </a:rPr>
              <a:t>happenned</a:t>
            </a:r>
            <a:r>
              <a:rPr lang="cs-CZ" i="1" dirty="0">
                <a:solidFill>
                  <a:srgbClr val="FF0000"/>
                </a:solidFill>
              </a:rPr>
              <a:t> in </a:t>
            </a:r>
            <a:r>
              <a:rPr lang="cs-CZ" i="1" dirty="0" err="1">
                <a:solidFill>
                  <a:srgbClr val="FF0000"/>
                </a:solidFill>
              </a:rPr>
              <a:t>terms</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industrial</a:t>
            </a:r>
            <a:r>
              <a:rPr lang="cs-CZ" i="1" dirty="0">
                <a:solidFill>
                  <a:srgbClr val="FF0000"/>
                </a:solidFill>
              </a:rPr>
              <a:t> development?</a:t>
            </a:r>
          </a:p>
          <a:p>
            <a:endParaRPr lang="cs-CZ" i="1" dirty="0">
              <a:solidFill>
                <a:srgbClr val="FF0000"/>
              </a:solidFill>
            </a:endParaRPr>
          </a:p>
          <a:p>
            <a:r>
              <a:rPr lang="cs-CZ" b="1" dirty="0"/>
              <a:t>„</a:t>
            </a:r>
            <a:r>
              <a:rPr lang="cs-CZ" b="1" dirty="0" err="1"/>
              <a:t>The</a:t>
            </a:r>
            <a:r>
              <a:rPr lang="cs-CZ" b="1" dirty="0"/>
              <a:t> </a:t>
            </a:r>
            <a:r>
              <a:rPr lang="cs-CZ" b="1" dirty="0" err="1"/>
              <a:t>age</a:t>
            </a:r>
            <a:r>
              <a:rPr lang="cs-CZ" b="1" dirty="0"/>
              <a:t> </a:t>
            </a:r>
            <a:r>
              <a:rPr lang="cs-CZ" b="1" dirty="0" err="1"/>
              <a:t>of</a:t>
            </a:r>
            <a:r>
              <a:rPr lang="cs-CZ" b="1" dirty="0"/>
              <a:t> </a:t>
            </a:r>
            <a:r>
              <a:rPr lang="cs-CZ" b="1" dirty="0" err="1"/>
              <a:t>steam</a:t>
            </a:r>
            <a:r>
              <a:rPr lang="cs-CZ" b="1" dirty="0"/>
              <a:t>“ „</a:t>
            </a:r>
            <a:r>
              <a:rPr lang="cs-CZ" b="1" dirty="0" err="1"/>
              <a:t>The</a:t>
            </a:r>
            <a:r>
              <a:rPr lang="cs-CZ" b="1" dirty="0"/>
              <a:t> </a:t>
            </a:r>
            <a:r>
              <a:rPr lang="cs-CZ" b="1" dirty="0" err="1"/>
              <a:t>steam</a:t>
            </a:r>
            <a:r>
              <a:rPr lang="cs-CZ" b="1" dirty="0"/>
              <a:t> </a:t>
            </a:r>
            <a:r>
              <a:rPr lang="cs-CZ" b="1" dirty="0" err="1"/>
              <a:t>age</a:t>
            </a:r>
            <a:r>
              <a:rPr lang="cs-CZ" b="1" dirty="0"/>
              <a:t>“</a:t>
            </a:r>
            <a:endParaRPr lang="en-US" b="1" dirty="0"/>
          </a:p>
          <a:p>
            <a:endParaRPr lang="cs-CZ" b="1" dirty="0"/>
          </a:p>
          <a:p>
            <a:r>
              <a:rPr lang="cs-CZ" dirty="0"/>
              <a:t>= </a:t>
            </a:r>
            <a:r>
              <a:rPr lang="cs-CZ" dirty="0" err="1"/>
              <a:t>steam</a:t>
            </a:r>
            <a:r>
              <a:rPr lang="cs-CZ" dirty="0"/>
              <a:t> </a:t>
            </a:r>
            <a:r>
              <a:rPr lang="cs-CZ" dirty="0" err="1"/>
              <a:t>engine</a:t>
            </a:r>
            <a:r>
              <a:rPr lang="cs-CZ" dirty="0"/>
              <a:t> = development </a:t>
            </a:r>
            <a:r>
              <a:rPr lang="cs-CZ" dirty="0" err="1"/>
              <a:t>of</a:t>
            </a:r>
            <a:r>
              <a:rPr lang="cs-CZ" dirty="0"/>
              <a:t> </a:t>
            </a:r>
            <a:r>
              <a:rPr lang="cs-CZ" dirty="0" err="1"/>
              <a:t>industry</a:t>
            </a:r>
            <a:r>
              <a:rPr lang="cs-CZ" dirty="0"/>
              <a:t>, transport </a:t>
            </a:r>
          </a:p>
          <a:p>
            <a:r>
              <a:rPr lang="cs-CZ" dirty="0"/>
              <a:t>+ in </a:t>
            </a:r>
            <a:r>
              <a:rPr lang="cs-CZ" dirty="0" err="1"/>
              <a:t>advace</a:t>
            </a:r>
            <a:r>
              <a:rPr lang="cs-CZ" dirty="0"/>
              <a:t> </a:t>
            </a:r>
            <a:r>
              <a:rPr lang="cs-CZ" dirty="0" err="1"/>
              <a:t>also</a:t>
            </a:r>
            <a:r>
              <a:rPr lang="cs-CZ" dirty="0"/>
              <a:t> </a:t>
            </a:r>
            <a:r>
              <a:rPr lang="cs-CZ" b="1" dirty="0" err="1"/>
              <a:t>overseas</a:t>
            </a:r>
            <a:r>
              <a:rPr lang="cs-CZ" b="1" dirty="0"/>
              <a:t> </a:t>
            </a:r>
            <a:r>
              <a:rPr lang="cs-CZ" b="1" dirty="0" err="1"/>
              <a:t>voyages</a:t>
            </a:r>
            <a:endParaRPr lang="cs-CZ" b="1" dirty="0"/>
          </a:p>
          <a:p>
            <a:endParaRPr lang="cs-CZ" dirty="0"/>
          </a:p>
          <a:p>
            <a:r>
              <a:rPr lang="cs-CZ" b="1" dirty="0"/>
              <a:t>= </a:t>
            </a:r>
            <a:r>
              <a:rPr lang="cs-CZ" b="1" dirty="0" err="1"/>
              <a:t>the</a:t>
            </a:r>
            <a:r>
              <a:rPr lang="cs-CZ" b="1" dirty="0"/>
              <a:t> period </a:t>
            </a:r>
            <a:r>
              <a:rPr lang="cs-CZ" b="1" dirty="0" err="1"/>
              <a:t>of</a:t>
            </a:r>
            <a:r>
              <a:rPr lang="cs-CZ" b="1" dirty="0"/>
              <a:t> </a:t>
            </a:r>
            <a:r>
              <a:rPr lang="cs-CZ" b="1" dirty="0" err="1"/>
              <a:t>social</a:t>
            </a:r>
            <a:r>
              <a:rPr lang="cs-CZ" b="1" dirty="0"/>
              <a:t> and </a:t>
            </a:r>
            <a:r>
              <a:rPr lang="cs-CZ" b="1" dirty="0" err="1"/>
              <a:t>economic</a:t>
            </a:r>
            <a:r>
              <a:rPr lang="cs-CZ" b="1" dirty="0"/>
              <a:t> </a:t>
            </a:r>
            <a:r>
              <a:rPr lang="cs-CZ" b="1" dirty="0" err="1"/>
              <a:t>change</a:t>
            </a:r>
            <a:r>
              <a:rPr lang="cs-CZ" b="1" dirty="0"/>
              <a:t> </a:t>
            </a:r>
            <a:r>
              <a:rPr lang="cs-CZ" b="1" dirty="0" err="1"/>
              <a:t>transforming</a:t>
            </a:r>
            <a:r>
              <a:rPr lang="cs-CZ" b="1" dirty="0"/>
              <a:t> </a:t>
            </a:r>
            <a:r>
              <a:rPr lang="cs-CZ" b="1" dirty="0" err="1"/>
              <a:t>agrarian</a:t>
            </a:r>
            <a:r>
              <a:rPr lang="cs-CZ" b="1" dirty="0"/>
              <a:t> and </a:t>
            </a:r>
            <a:r>
              <a:rPr lang="cs-CZ" b="1" dirty="0" err="1"/>
              <a:t>feudal</a:t>
            </a:r>
            <a:r>
              <a:rPr lang="cs-CZ" b="1" dirty="0"/>
              <a:t> society </a:t>
            </a:r>
            <a:r>
              <a:rPr lang="cs-CZ" b="1" dirty="0" err="1"/>
              <a:t>into</a:t>
            </a:r>
            <a:r>
              <a:rPr lang="cs-CZ" b="1" dirty="0"/>
              <a:t> </a:t>
            </a:r>
            <a:r>
              <a:rPr lang="cs-CZ" b="1" dirty="0" err="1"/>
              <a:t>an</a:t>
            </a:r>
            <a:r>
              <a:rPr lang="cs-CZ" b="1" dirty="0"/>
              <a:t> </a:t>
            </a:r>
            <a:r>
              <a:rPr lang="cs-CZ" b="1" dirty="0" err="1">
                <a:solidFill>
                  <a:schemeClr val="accent1"/>
                </a:solidFill>
              </a:rPr>
              <a:t>industrial</a:t>
            </a:r>
            <a:r>
              <a:rPr lang="cs-CZ" b="1" dirty="0">
                <a:solidFill>
                  <a:schemeClr val="accent1"/>
                </a:solidFill>
              </a:rPr>
              <a:t> society</a:t>
            </a:r>
          </a:p>
          <a:p>
            <a:endParaRPr lang="cs-CZ" b="1" dirty="0">
              <a:solidFill>
                <a:schemeClr val="accent1"/>
              </a:solidFill>
            </a:endParaRPr>
          </a:p>
          <a:p>
            <a:r>
              <a:rPr lang="cs-CZ" b="1" dirty="0">
                <a:solidFill>
                  <a:schemeClr val="accent1"/>
                </a:solidFill>
              </a:rPr>
              <a:t>= </a:t>
            </a:r>
            <a:r>
              <a:rPr lang="cs-CZ" b="1" dirty="0" err="1">
                <a:solidFill>
                  <a:schemeClr val="accent1"/>
                </a:solidFill>
              </a:rPr>
              <a:t>need</a:t>
            </a:r>
            <a:r>
              <a:rPr lang="cs-CZ" b="1" dirty="0">
                <a:solidFill>
                  <a:schemeClr val="accent1"/>
                </a:solidFill>
              </a:rPr>
              <a:t> </a:t>
            </a:r>
            <a:r>
              <a:rPr lang="cs-CZ" b="1" dirty="0" err="1">
                <a:solidFill>
                  <a:schemeClr val="accent1"/>
                </a:solidFill>
              </a:rPr>
              <a:t>for</a:t>
            </a:r>
            <a:r>
              <a:rPr lang="cs-CZ" b="1" dirty="0">
                <a:solidFill>
                  <a:schemeClr val="accent1"/>
                </a:solidFill>
              </a:rPr>
              <a:t> </a:t>
            </a:r>
            <a:r>
              <a:rPr lang="cs-CZ" b="1" dirty="0" err="1">
                <a:solidFill>
                  <a:schemeClr val="accent1"/>
                </a:solidFill>
              </a:rPr>
              <a:t>money</a:t>
            </a:r>
            <a:r>
              <a:rPr lang="cs-CZ" b="1" dirty="0">
                <a:solidFill>
                  <a:schemeClr val="accent1"/>
                </a:solidFill>
              </a:rPr>
              <a:t> to </a:t>
            </a:r>
            <a:r>
              <a:rPr lang="cs-CZ" b="1" dirty="0" err="1">
                <a:solidFill>
                  <a:schemeClr val="accent1"/>
                </a:solidFill>
              </a:rPr>
              <a:t>be</a:t>
            </a:r>
            <a:r>
              <a:rPr lang="cs-CZ" b="1" dirty="0">
                <a:solidFill>
                  <a:schemeClr val="accent1"/>
                </a:solidFill>
              </a:rPr>
              <a:t> </a:t>
            </a:r>
            <a:r>
              <a:rPr lang="cs-CZ" b="1" dirty="0" err="1">
                <a:solidFill>
                  <a:schemeClr val="accent1"/>
                </a:solidFill>
              </a:rPr>
              <a:t>gathered</a:t>
            </a:r>
            <a:r>
              <a:rPr lang="cs-CZ" b="1" dirty="0">
                <a:solidFill>
                  <a:schemeClr val="accent1"/>
                </a:solidFill>
              </a:rPr>
              <a:t> </a:t>
            </a:r>
            <a:r>
              <a:rPr lang="cs-CZ" b="1" dirty="0" err="1">
                <a:solidFill>
                  <a:schemeClr val="accent1"/>
                </a:solidFill>
              </a:rPr>
              <a:t>from</a:t>
            </a:r>
            <a:r>
              <a:rPr lang="cs-CZ" b="1" dirty="0">
                <a:solidFill>
                  <a:schemeClr val="accent1"/>
                </a:solidFill>
              </a:rPr>
              <a:t> </a:t>
            </a:r>
            <a:r>
              <a:rPr lang="cs-CZ" b="1" dirty="0" err="1">
                <a:solidFill>
                  <a:schemeClr val="accent1"/>
                </a:solidFill>
              </a:rPr>
              <a:t>smaller</a:t>
            </a:r>
            <a:r>
              <a:rPr lang="cs-CZ" b="1" dirty="0">
                <a:solidFill>
                  <a:schemeClr val="accent1"/>
                </a:solidFill>
              </a:rPr>
              <a:t> </a:t>
            </a:r>
            <a:r>
              <a:rPr lang="cs-CZ" b="1" dirty="0" err="1">
                <a:solidFill>
                  <a:schemeClr val="accent1"/>
                </a:solidFill>
              </a:rPr>
              <a:t>investors</a:t>
            </a:r>
            <a:r>
              <a:rPr lang="cs-CZ" b="1" dirty="0">
                <a:solidFill>
                  <a:schemeClr val="accent1"/>
                </a:solidFill>
              </a:rPr>
              <a:t> to </a:t>
            </a:r>
            <a:r>
              <a:rPr lang="cs-CZ" b="1" dirty="0" err="1">
                <a:solidFill>
                  <a:schemeClr val="accent1"/>
                </a:solidFill>
              </a:rPr>
              <a:t>large</a:t>
            </a:r>
            <a:r>
              <a:rPr lang="cs-CZ" b="1" dirty="0">
                <a:solidFill>
                  <a:schemeClr val="accent1"/>
                </a:solidFill>
              </a:rPr>
              <a:t> </a:t>
            </a:r>
            <a:r>
              <a:rPr lang="cs-CZ" b="1" dirty="0" err="1">
                <a:solidFill>
                  <a:schemeClr val="accent1"/>
                </a:solidFill>
              </a:rPr>
              <a:t>amounts</a:t>
            </a:r>
            <a:endParaRPr lang="cs-CZ" b="1" dirty="0">
              <a:solidFill>
                <a:schemeClr val="accent1"/>
              </a:solidFill>
            </a:endParaRPr>
          </a:p>
        </p:txBody>
      </p:sp>
    </p:spTree>
    <p:extLst>
      <p:ext uri="{BB962C8B-B14F-4D97-AF65-F5344CB8AC3E}">
        <p14:creationId xmlns:p14="http://schemas.microsoft.com/office/powerpoint/2010/main" val="266677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1BC04-4C11-7320-4F9F-FE677D5223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1B60D5-3404-B57A-60FC-1DE414C0F449}"/>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3CB9A116-2745-B4E0-9E35-76DFE432CF41}"/>
              </a:ext>
            </a:extLst>
          </p:cNvPr>
          <p:cNvSpPr>
            <a:spLocks noGrp="1"/>
          </p:cNvSpPr>
          <p:nvPr>
            <p:ph sz="quarter" idx="13"/>
          </p:nvPr>
        </p:nvSpPr>
        <p:spPr>
          <a:xfrm>
            <a:off x="838200" y="2212429"/>
            <a:ext cx="10515600" cy="4268804"/>
          </a:xfrm>
        </p:spPr>
        <p:txBody>
          <a:bodyPr>
            <a:normAutofit lnSpcReduction="10000"/>
          </a:bodyPr>
          <a:lstStyle/>
          <a:p>
            <a:r>
              <a:rPr lang="cs-CZ" b="1" dirty="0" err="1"/>
              <a:t>The</a:t>
            </a:r>
            <a:r>
              <a:rPr lang="cs-CZ" b="1" dirty="0"/>
              <a:t> </a:t>
            </a:r>
            <a:r>
              <a:rPr lang="en-US" b="1" dirty="0"/>
              <a:t>beginning of the 19th century</a:t>
            </a:r>
            <a:endParaRPr lang="cs-CZ" b="1" dirty="0"/>
          </a:p>
          <a:p>
            <a:endParaRPr lang="cs-CZ" b="1" dirty="0"/>
          </a:p>
          <a:p>
            <a:r>
              <a:rPr lang="cs-CZ" b="1" dirty="0" err="1"/>
              <a:t>distinction</a:t>
            </a:r>
            <a:endParaRPr lang="cs-CZ" b="1" dirty="0"/>
          </a:p>
          <a:p>
            <a:endParaRPr lang="cs-CZ" b="1" dirty="0"/>
          </a:p>
          <a:p>
            <a:r>
              <a:rPr lang="cs-CZ" dirty="0" err="1"/>
              <a:t>persons</a:t>
            </a:r>
            <a:r>
              <a:rPr lang="cs-CZ" dirty="0"/>
              <a:t> </a:t>
            </a:r>
            <a:r>
              <a:rPr lang="cs-CZ" dirty="0" err="1"/>
              <a:t>without</a:t>
            </a:r>
            <a:r>
              <a:rPr lang="cs-CZ" dirty="0"/>
              <a:t> </a:t>
            </a:r>
            <a:r>
              <a:rPr lang="cs-CZ" dirty="0" err="1"/>
              <a:t>capital</a:t>
            </a:r>
            <a:r>
              <a:rPr lang="cs-CZ" dirty="0"/>
              <a:t>, but </a:t>
            </a:r>
            <a:r>
              <a:rPr lang="cs-CZ" dirty="0" err="1"/>
              <a:t>competent</a:t>
            </a:r>
            <a:r>
              <a:rPr lang="cs-CZ" dirty="0"/>
              <a:t> to </a:t>
            </a:r>
            <a:r>
              <a:rPr lang="cs-CZ" dirty="0" err="1"/>
              <a:t>carry</a:t>
            </a:r>
            <a:r>
              <a:rPr lang="cs-CZ" dirty="0"/>
              <a:t> out </a:t>
            </a:r>
            <a:r>
              <a:rPr lang="cs-CZ" dirty="0" err="1"/>
              <a:t>this</a:t>
            </a:r>
            <a:r>
              <a:rPr lang="cs-CZ" dirty="0"/>
              <a:t> risky venture</a:t>
            </a:r>
          </a:p>
          <a:p>
            <a:r>
              <a:rPr lang="cs-CZ" b="1" dirty="0">
                <a:solidFill>
                  <a:schemeClr val="accent1"/>
                </a:solidFill>
              </a:rPr>
              <a:t>X</a:t>
            </a:r>
          </a:p>
          <a:p>
            <a:r>
              <a:rPr lang="cs-CZ" dirty="0" err="1"/>
              <a:t>an</a:t>
            </a:r>
            <a:r>
              <a:rPr lang="cs-CZ" dirty="0"/>
              <a:t> investor has free </a:t>
            </a:r>
            <a:r>
              <a:rPr lang="cs-CZ" dirty="0" err="1"/>
              <a:t>capital</a:t>
            </a:r>
            <a:r>
              <a:rPr lang="cs-CZ" dirty="0"/>
              <a:t> and </a:t>
            </a:r>
            <a:r>
              <a:rPr lang="cs-CZ" dirty="0" err="1"/>
              <a:t>is</a:t>
            </a:r>
            <a:r>
              <a:rPr lang="cs-CZ" dirty="0"/>
              <a:t> </a:t>
            </a:r>
            <a:r>
              <a:rPr lang="cs-CZ" dirty="0" err="1"/>
              <a:t>willing</a:t>
            </a:r>
            <a:r>
              <a:rPr lang="cs-CZ" dirty="0"/>
              <a:t> to pool </a:t>
            </a:r>
            <a:r>
              <a:rPr lang="cs-CZ" dirty="0" err="1"/>
              <a:t>it</a:t>
            </a:r>
            <a:r>
              <a:rPr lang="cs-CZ" dirty="0"/>
              <a:t> </a:t>
            </a:r>
            <a:r>
              <a:rPr lang="cs-CZ" dirty="0" err="1"/>
              <a:t>with</a:t>
            </a:r>
            <a:r>
              <a:rPr lang="cs-CZ" dirty="0"/>
              <a:t> </a:t>
            </a:r>
            <a:r>
              <a:rPr lang="cs-CZ" dirty="0" err="1"/>
              <a:t>others</a:t>
            </a:r>
            <a:r>
              <a:rPr lang="cs-CZ" dirty="0"/>
              <a:t> and to </a:t>
            </a:r>
            <a:r>
              <a:rPr lang="cs-CZ" dirty="0" err="1"/>
              <a:t>invest</a:t>
            </a:r>
            <a:r>
              <a:rPr lang="cs-CZ" dirty="0"/>
              <a:t> </a:t>
            </a:r>
            <a:r>
              <a:rPr lang="cs-CZ" dirty="0" err="1"/>
              <a:t>into</a:t>
            </a:r>
            <a:r>
              <a:rPr lang="cs-CZ" dirty="0"/>
              <a:t> a risky venture (</a:t>
            </a:r>
            <a:r>
              <a:rPr lang="cs-CZ" dirty="0" err="1"/>
              <a:t>oversea</a:t>
            </a:r>
            <a:r>
              <a:rPr lang="cs-CZ" dirty="0"/>
              <a:t> </a:t>
            </a:r>
            <a:r>
              <a:rPr lang="cs-CZ" dirty="0" err="1"/>
              <a:t>voyage</a:t>
            </a:r>
            <a:r>
              <a:rPr lang="cs-CZ" dirty="0"/>
              <a:t>, </a:t>
            </a:r>
            <a:r>
              <a:rPr lang="cs-CZ" dirty="0" err="1"/>
              <a:t>construction</a:t>
            </a:r>
            <a:r>
              <a:rPr lang="cs-CZ" dirty="0"/>
              <a:t> </a:t>
            </a:r>
            <a:r>
              <a:rPr lang="cs-CZ" dirty="0" err="1"/>
              <a:t>of</a:t>
            </a:r>
            <a:r>
              <a:rPr lang="cs-CZ" dirty="0"/>
              <a:t> </a:t>
            </a:r>
            <a:r>
              <a:rPr lang="cs-CZ" dirty="0" err="1"/>
              <a:t>railroad</a:t>
            </a:r>
            <a:r>
              <a:rPr lang="cs-CZ" dirty="0"/>
              <a:t>)</a:t>
            </a:r>
          </a:p>
          <a:p>
            <a:endParaRPr lang="cs-CZ" dirty="0"/>
          </a:p>
          <a:p>
            <a:r>
              <a:rPr lang="cs-CZ" dirty="0"/>
              <a:t>= </a:t>
            </a:r>
            <a:r>
              <a:rPr lang="cs-CZ" dirty="0" err="1"/>
              <a:t>they</a:t>
            </a:r>
            <a:r>
              <a:rPr lang="cs-CZ" dirty="0"/>
              <a:t> </a:t>
            </a:r>
            <a:r>
              <a:rPr lang="cs-CZ" dirty="0" err="1"/>
              <a:t>need</a:t>
            </a:r>
            <a:r>
              <a:rPr lang="cs-CZ" dirty="0"/>
              <a:t> to limit </a:t>
            </a:r>
            <a:r>
              <a:rPr lang="cs-CZ" dirty="0" err="1"/>
              <a:t>their</a:t>
            </a:r>
            <a:r>
              <a:rPr lang="cs-CZ" dirty="0"/>
              <a:t> risk and </a:t>
            </a:r>
            <a:r>
              <a:rPr lang="cs-CZ" dirty="0" err="1"/>
              <a:t>liability</a:t>
            </a:r>
            <a:r>
              <a:rPr lang="cs-CZ" dirty="0"/>
              <a:t> as much as </a:t>
            </a:r>
            <a:r>
              <a:rPr lang="cs-CZ" dirty="0" err="1"/>
              <a:t>possible</a:t>
            </a:r>
            <a:r>
              <a:rPr lang="cs-CZ" dirty="0"/>
              <a:t> ► </a:t>
            </a:r>
            <a:r>
              <a:rPr lang="en-US" b="1" dirty="0"/>
              <a:t>pressure to institutionally separate part of an individual‘s </a:t>
            </a:r>
            <a:r>
              <a:rPr lang="cs-CZ" b="1" dirty="0"/>
              <a:t>a</a:t>
            </a:r>
            <a:r>
              <a:rPr lang="en-US" b="1" dirty="0" err="1"/>
              <a:t>ssets</a:t>
            </a:r>
            <a:r>
              <a:rPr lang="en-US" dirty="0"/>
              <a:t>. Losses incurred in connection with a separated assets </a:t>
            </a:r>
            <a:r>
              <a:rPr lang="en-US" b="1" dirty="0"/>
              <a:t>must not have a negative impact on the investor's remaining assets</a:t>
            </a:r>
            <a:r>
              <a:rPr lang="cs-CZ" b="1" dirty="0"/>
              <a:t>.</a:t>
            </a:r>
          </a:p>
        </p:txBody>
      </p:sp>
    </p:spTree>
    <p:extLst>
      <p:ext uri="{BB962C8B-B14F-4D97-AF65-F5344CB8AC3E}">
        <p14:creationId xmlns:p14="http://schemas.microsoft.com/office/powerpoint/2010/main" val="22128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2565-DB6A-5BB7-FDD9-B6C1DEA2BCB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020CDEA-01C0-46F0-57FE-076491D869B1}"/>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133FE4CA-5285-34B2-8105-AF06EBFD5737}"/>
              </a:ext>
            </a:extLst>
          </p:cNvPr>
          <p:cNvSpPr>
            <a:spLocks noGrp="1"/>
          </p:cNvSpPr>
          <p:nvPr>
            <p:ph sz="quarter" idx="13"/>
          </p:nvPr>
        </p:nvSpPr>
        <p:spPr>
          <a:xfrm>
            <a:off x="838200" y="2212429"/>
            <a:ext cx="10515600" cy="4268804"/>
          </a:xfrm>
        </p:spPr>
        <p:txBody>
          <a:bodyPr>
            <a:normAutofit/>
          </a:bodyPr>
          <a:lstStyle/>
          <a:p>
            <a:r>
              <a:rPr lang="cs-CZ" b="1" dirty="0" err="1"/>
              <a:t>The</a:t>
            </a:r>
            <a:r>
              <a:rPr lang="cs-CZ" b="1" dirty="0"/>
              <a:t> </a:t>
            </a:r>
            <a:r>
              <a:rPr lang="en-US" b="1" dirty="0"/>
              <a:t>beginning of the 19th century</a:t>
            </a:r>
            <a:endParaRPr lang="cs-CZ" b="1" dirty="0"/>
          </a:p>
          <a:p>
            <a:endParaRPr lang="cs-CZ" b="1" dirty="0"/>
          </a:p>
          <a:p>
            <a:r>
              <a:rPr lang="cs-CZ" b="1" dirty="0" err="1"/>
              <a:t>Legal</a:t>
            </a:r>
            <a:r>
              <a:rPr lang="cs-CZ" b="1" dirty="0"/>
              <a:t> entity as a </a:t>
            </a:r>
            <a:r>
              <a:rPr lang="cs-CZ" b="1" dirty="0" err="1"/>
              <a:t>suitable</a:t>
            </a:r>
            <a:r>
              <a:rPr lang="cs-CZ" b="1" dirty="0"/>
              <a:t> </a:t>
            </a:r>
            <a:r>
              <a:rPr lang="cs-CZ" b="1" dirty="0" err="1"/>
              <a:t>tool</a:t>
            </a:r>
            <a:r>
              <a:rPr lang="cs-CZ" b="1" dirty="0"/>
              <a:t> (</a:t>
            </a:r>
            <a:r>
              <a:rPr lang="cs-CZ" b="1" dirty="0" err="1"/>
              <a:t>legal</a:t>
            </a:r>
            <a:r>
              <a:rPr lang="cs-CZ" b="1" dirty="0"/>
              <a:t> </a:t>
            </a:r>
            <a:r>
              <a:rPr lang="cs-CZ" b="1" dirty="0" err="1"/>
              <a:t>mechanism</a:t>
            </a:r>
            <a:r>
              <a:rPr lang="cs-CZ" b="1" dirty="0"/>
              <a:t>) </a:t>
            </a:r>
            <a:r>
              <a:rPr lang="cs-CZ" b="1" dirty="0" err="1"/>
              <a:t>for</a:t>
            </a:r>
            <a:r>
              <a:rPr lang="cs-CZ" b="1" dirty="0"/>
              <a:t> </a:t>
            </a:r>
            <a:r>
              <a:rPr lang="cs-CZ" b="1" dirty="0" err="1"/>
              <a:t>the</a:t>
            </a:r>
            <a:r>
              <a:rPr lang="cs-CZ" b="1" dirty="0"/>
              <a:t> </a:t>
            </a:r>
            <a:r>
              <a:rPr lang="cs-CZ" b="1" dirty="0" err="1"/>
              <a:t>purpose</a:t>
            </a:r>
            <a:r>
              <a:rPr lang="cs-CZ" b="1" dirty="0"/>
              <a:t> </a:t>
            </a:r>
            <a:r>
              <a:rPr lang="cs-CZ" b="1" dirty="0" err="1"/>
              <a:t>of</a:t>
            </a:r>
            <a:r>
              <a:rPr lang="cs-CZ" b="1" dirty="0"/>
              <a:t> </a:t>
            </a:r>
            <a:r>
              <a:rPr lang="cs-CZ" b="1" dirty="0" err="1"/>
              <a:t>isolating</a:t>
            </a:r>
            <a:r>
              <a:rPr lang="cs-CZ" b="1" dirty="0"/>
              <a:t> a </a:t>
            </a:r>
            <a:r>
              <a:rPr lang="cs-CZ" b="1" dirty="0" err="1"/>
              <a:t>property</a:t>
            </a:r>
            <a:r>
              <a:rPr lang="cs-CZ" b="1" dirty="0"/>
              <a:t> </a:t>
            </a:r>
            <a:r>
              <a:rPr lang="cs-CZ" dirty="0"/>
              <a:t>► </a:t>
            </a:r>
            <a:r>
              <a:rPr lang="cs-CZ" b="1" dirty="0" err="1"/>
              <a:t>legal</a:t>
            </a:r>
            <a:r>
              <a:rPr lang="cs-CZ" b="1" dirty="0"/>
              <a:t> entity as a </a:t>
            </a:r>
            <a:r>
              <a:rPr lang="cs-CZ" b="1" dirty="0" err="1"/>
              <a:t>shield</a:t>
            </a:r>
            <a:r>
              <a:rPr lang="cs-CZ" b="1" dirty="0"/>
              <a:t> </a:t>
            </a:r>
            <a:r>
              <a:rPr lang="cs-CZ" b="1" dirty="0" err="1"/>
              <a:t>between</a:t>
            </a:r>
            <a:r>
              <a:rPr lang="cs-CZ" b="1" dirty="0"/>
              <a:t>:</a:t>
            </a:r>
          </a:p>
          <a:p>
            <a:endParaRPr lang="cs-CZ" b="1" dirty="0"/>
          </a:p>
          <a:p>
            <a:pPr marL="457200" indent="-457200">
              <a:buAutoNum type="arabicParenR"/>
            </a:pPr>
            <a:r>
              <a:rPr lang="en-US" b="1" dirty="0"/>
              <a:t>the investor and the state (sovereign), </a:t>
            </a:r>
            <a:r>
              <a:rPr lang="en-US" dirty="0"/>
              <a:t>which, by recognizing this entity, this formation, as a legal entity, was forced to tolerate this entity and could no longer interfere in its internal affairs.</a:t>
            </a:r>
            <a:endParaRPr lang="cs-CZ" dirty="0"/>
          </a:p>
          <a:p>
            <a:pPr marL="457200" indent="-457200">
              <a:buAutoNum type="arabicParenR"/>
            </a:pPr>
            <a:endParaRPr lang="cs-CZ" b="1" dirty="0"/>
          </a:p>
          <a:p>
            <a:pPr marL="457200" indent="-457200">
              <a:buAutoNum type="arabicParenR"/>
            </a:pPr>
            <a:r>
              <a:rPr lang="en-US" b="1" dirty="0"/>
              <a:t>two masses of assets of one person </a:t>
            </a:r>
            <a:r>
              <a:rPr lang="en-US" dirty="0"/>
              <a:t>(the entire personal property versus the part of it that was invested in a commercial company as a share in it).</a:t>
            </a:r>
            <a:endParaRPr lang="cs-CZ" dirty="0"/>
          </a:p>
        </p:txBody>
      </p:sp>
    </p:spTree>
    <p:extLst>
      <p:ext uri="{BB962C8B-B14F-4D97-AF65-F5344CB8AC3E}">
        <p14:creationId xmlns:p14="http://schemas.microsoft.com/office/powerpoint/2010/main" val="912233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52F0-059B-983B-5DFD-A6F401844A0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F50EB6-25B7-E6AC-2034-F64260A9C3DB}"/>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9FE61B69-2A9D-DCFA-9310-9317CDFA2E08}"/>
              </a:ext>
            </a:extLst>
          </p:cNvPr>
          <p:cNvSpPr>
            <a:spLocks noGrp="1"/>
          </p:cNvSpPr>
          <p:nvPr>
            <p:ph sz="quarter" idx="13"/>
          </p:nvPr>
        </p:nvSpPr>
        <p:spPr>
          <a:xfrm>
            <a:off x="838199" y="2212429"/>
            <a:ext cx="5888567" cy="4268804"/>
          </a:xfrm>
        </p:spPr>
        <p:txBody>
          <a:bodyPr>
            <a:normAutofit/>
          </a:bodyPr>
          <a:lstStyle/>
          <a:p>
            <a:r>
              <a:rPr lang="en-US" i="1" dirty="0"/>
              <a:t>"The world would still be without railways if it had had to wait until accumulation had got a few individual capitals far enough to be adequate for the construction of a railway. Centralization, however, accomplished this in the twinkling of an eye, by means of joint-stock companies.„</a:t>
            </a:r>
            <a:endParaRPr lang="cs-CZ" i="1" dirty="0"/>
          </a:p>
          <a:p>
            <a:r>
              <a:rPr lang="cs-CZ" i="1" dirty="0"/>
              <a:t>´</a:t>
            </a:r>
          </a:p>
          <a:p>
            <a:pPr algn="r"/>
            <a:r>
              <a:rPr lang="cs-CZ" i="1" dirty="0" err="1"/>
              <a:t>Capital</a:t>
            </a:r>
            <a:r>
              <a:rPr lang="cs-CZ" i="1" dirty="0"/>
              <a:t>, </a:t>
            </a:r>
            <a:r>
              <a:rPr lang="cs-CZ" i="1" dirty="0" err="1"/>
              <a:t>vol.I</a:t>
            </a:r>
            <a:endParaRPr lang="cs-CZ" i="1" dirty="0"/>
          </a:p>
        </p:txBody>
      </p:sp>
      <p:pic>
        <p:nvPicPr>
          <p:cNvPr id="1028" name="Picture 4">
            <a:extLst>
              <a:ext uri="{FF2B5EF4-FFF2-40B4-BE49-F238E27FC236}">
                <a16:creationId xmlns:a16="http://schemas.microsoft.com/office/drawing/2014/main" id="{9B179B23-C51A-38B5-2B02-8CC547F52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336" y="1036717"/>
            <a:ext cx="4074380" cy="585081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60BD89D7-0F78-8731-9301-52465CC7D861}"/>
              </a:ext>
            </a:extLst>
          </p:cNvPr>
          <p:cNvSpPr txBox="1"/>
          <p:nvPr/>
        </p:nvSpPr>
        <p:spPr>
          <a:xfrm>
            <a:off x="486833" y="6282267"/>
            <a:ext cx="6714069" cy="261610"/>
          </a:xfrm>
          <a:prstGeom prst="rect">
            <a:avLst/>
          </a:prstGeom>
          <a:noFill/>
        </p:spPr>
        <p:txBody>
          <a:bodyPr wrap="square" rtlCol="0">
            <a:spAutoFit/>
          </a:bodyPr>
          <a:lstStyle/>
          <a:p>
            <a:pPr algn="r"/>
            <a:r>
              <a:rPr lang="cs-CZ" sz="1100" dirty="0"/>
              <a:t>Picture source: https://commons.wikimedia.org/wiki/File:Karl_Marx_001.jpg</a:t>
            </a:r>
          </a:p>
        </p:txBody>
      </p:sp>
    </p:spTree>
    <p:extLst>
      <p:ext uri="{BB962C8B-B14F-4D97-AF65-F5344CB8AC3E}">
        <p14:creationId xmlns:p14="http://schemas.microsoft.com/office/powerpoint/2010/main" val="3824050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2171-99EC-0BE9-D16B-7F2BA4EC96B9}"/>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8F0D1DB5-1D23-B54B-12F2-A4988FC98E4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err="1"/>
              <a:t>The</a:t>
            </a:r>
            <a:r>
              <a:rPr lang="cs-CZ" dirty="0"/>
              <a:t> </a:t>
            </a:r>
            <a:r>
              <a:rPr lang="cs-CZ" dirty="0" err="1"/>
              <a:t>Doctrine</a:t>
            </a:r>
            <a:endParaRPr lang="cs-CZ" dirty="0"/>
          </a:p>
        </p:txBody>
      </p:sp>
    </p:spTree>
    <p:extLst>
      <p:ext uri="{BB962C8B-B14F-4D97-AF65-F5344CB8AC3E}">
        <p14:creationId xmlns:p14="http://schemas.microsoft.com/office/powerpoint/2010/main" val="418900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Concept</a:t>
            </a:r>
            <a:r>
              <a:rPr lang="cs-CZ" dirty="0"/>
              <a:t> and Terminology</a:t>
            </a:r>
            <a:endParaRPr lang="en-US"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2DA31-E9A8-B966-7186-4BAA4B7025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6B4F9C-39BE-7852-2416-34A432C35A6C}"/>
              </a:ext>
            </a:extLst>
          </p:cNvPr>
          <p:cNvSpPr>
            <a:spLocks noGrp="1"/>
          </p:cNvSpPr>
          <p:nvPr>
            <p:ph type="title"/>
          </p:nvPr>
        </p:nvSpPr>
        <p:spPr>
          <a:xfrm>
            <a:off x="838200" y="1036717"/>
            <a:ext cx="10515600" cy="992057"/>
          </a:xfrm>
        </p:spPr>
        <p:txBody>
          <a:bodyPr/>
          <a:lstStyle/>
          <a:p>
            <a:r>
              <a:rPr lang="cs-CZ" dirty="0" err="1"/>
              <a:t>The</a:t>
            </a:r>
            <a:r>
              <a:rPr lang="cs-CZ" dirty="0"/>
              <a:t> </a:t>
            </a:r>
            <a:r>
              <a:rPr lang="cs-CZ" dirty="0" err="1"/>
              <a:t>Doctrine</a:t>
            </a:r>
            <a:endParaRPr lang="cs-CZ" dirty="0"/>
          </a:p>
        </p:txBody>
      </p:sp>
      <p:sp>
        <p:nvSpPr>
          <p:cNvPr id="4" name="Zástupný text 3">
            <a:extLst>
              <a:ext uri="{FF2B5EF4-FFF2-40B4-BE49-F238E27FC236}">
                <a16:creationId xmlns:a16="http://schemas.microsoft.com/office/drawing/2014/main" id="{92F2C109-CD15-8C96-8183-9BAF3DFE99BE}"/>
              </a:ext>
            </a:extLst>
          </p:cNvPr>
          <p:cNvSpPr>
            <a:spLocks noGrp="1"/>
          </p:cNvSpPr>
          <p:nvPr>
            <p:ph sz="quarter" idx="13"/>
          </p:nvPr>
        </p:nvSpPr>
        <p:spPr>
          <a:xfrm>
            <a:off x="190501" y="2078567"/>
            <a:ext cx="7827432" cy="4508500"/>
          </a:xfrm>
        </p:spPr>
        <p:txBody>
          <a:bodyPr>
            <a:normAutofit fontScale="85000" lnSpcReduction="20000"/>
          </a:bodyPr>
          <a:lstStyle/>
          <a:p>
            <a:pPr algn="just"/>
            <a:r>
              <a:rPr lang="en-US" b="1" dirty="0">
                <a:solidFill>
                  <a:schemeClr val="accent1"/>
                </a:solidFill>
              </a:rPr>
              <a:t>Theory of Fiction</a:t>
            </a:r>
          </a:p>
          <a:p>
            <a:pPr algn="just"/>
            <a:endParaRPr lang="cs-CZ" b="1" dirty="0"/>
          </a:p>
          <a:p>
            <a:pPr algn="just"/>
            <a:r>
              <a:rPr lang="cs-CZ" b="1" dirty="0"/>
              <a:t>Thomas Hobbes</a:t>
            </a:r>
            <a:endParaRPr lang="en-US" b="1" dirty="0"/>
          </a:p>
          <a:p>
            <a:pPr algn="just"/>
            <a:r>
              <a:rPr lang="en-US" dirty="0"/>
              <a:t>* </a:t>
            </a:r>
            <a:r>
              <a:rPr lang="cs-CZ" dirty="0"/>
              <a:t>5</a:t>
            </a:r>
            <a:r>
              <a:rPr lang="en-US" dirty="0"/>
              <a:t> </a:t>
            </a:r>
            <a:r>
              <a:rPr lang="cs-CZ" dirty="0" err="1"/>
              <a:t>April</a:t>
            </a:r>
            <a:r>
              <a:rPr lang="en-US" dirty="0"/>
              <a:t> 1</a:t>
            </a:r>
            <a:r>
              <a:rPr lang="cs-CZ" dirty="0"/>
              <a:t>588</a:t>
            </a:r>
            <a:r>
              <a:rPr lang="en-US" dirty="0"/>
              <a:t>, </a:t>
            </a:r>
            <a:r>
              <a:rPr lang="cs-CZ" dirty="0" err="1"/>
              <a:t>Westport</a:t>
            </a:r>
            <a:r>
              <a:rPr lang="cs-CZ" dirty="0"/>
              <a:t>, </a:t>
            </a:r>
            <a:r>
              <a:rPr lang="cs-CZ" dirty="0" err="1"/>
              <a:t>Wiltshire</a:t>
            </a:r>
            <a:r>
              <a:rPr lang="cs-CZ" dirty="0"/>
              <a:t>, </a:t>
            </a:r>
            <a:r>
              <a:rPr lang="cs-CZ" dirty="0" err="1"/>
              <a:t>England</a:t>
            </a:r>
            <a:endParaRPr lang="en-US" dirty="0"/>
          </a:p>
          <a:p>
            <a:pPr algn="just"/>
            <a:r>
              <a:rPr lang="en-US" dirty="0"/>
              <a:t>+ </a:t>
            </a:r>
            <a:r>
              <a:rPr lang="cs-CZ" dirty="0"/>
              <a:t>4</a:t>
            </a:r>
            <a:r>
              <a:rPr lang="en-US" dirty="0"/>
              <a:t> </a:t>
            </a:r>
            <a:r>
              <a:rPr lang="cs-CZ" dirty="0" err="1"/>
              <a:t>December</a:t>
            </a:r>
            <a:r>
              <a:rPr lang="en-US" dirty="0"/>
              <a:t> 1</a:t>
            </a:r>
            <a:r>
              <a:rPr lang="cs-CZ" dirty="0"/>
              <a:t>679</a:t>
            </a:r>
            <a:r>
              <a:rPr lang="en-US" dirty="0"/>
              <a:t>, </a:t>
            </a:r>
            <a:r>
              <a:rPr lang="cs-CZ" dirty="0" err="1"/>
              <a:t>Ault</a:t>
            </a:r>
            <a:r>
              <a:rPr lang="cs-CZ" dirty="0"/>
              <a:t> </a:t>
            </a:r>
            <a:r>
              <a:rPr lang="cs-CZ" dirty="0" err="1"/>
              <a:t>Hucknall</a:t>
            </a:r>
            <a:r>
              <a:rPr lang="cs-CZ" dirty="0"/>
              <a:t>, </a:t>
            </a:r>
            <a:r>
              <a:rPr lang="cs-CZ" dirty="0" err="1"/>
              <a:t>Derbyshire</a:t>
            </a:r>
            <a:r>
              <a:rPr lang="cs-CZ" dirty="0"/>
              <a:t>, </a:t>
            </a:r>
            <a:r>
              <a:rPr lang="cs-CZ" dirty="0" err="1"/>
              <a:t>England</a:t>
            </a:r>
            <a:endParaRPr lang="en-US" dirty="0"/>
          </a:p>
          <a:p>
            <a:pPr algn="just"/>
            <a:endParaRPr lang="cs-CZ" b="1" dirty="0"/>
          </a:p>
          <a:p>
            <a:pPr algn="ctr"/>
            <a:r>
              <a:rPr lang="cs-CZ" b="1" dirty="0" err="1"/>
              <a:t>Leviathan</a:t>
            </a:r>
            <a:r>
              <a:rPr lang="cs-CZ" dirty="0"/>
              <a:t> </a:t>
            </a:r>
          </a:p>
          <a:p>
            <a:pPr algn="ctr"/>
            <a:r>
              <a:rPr lang="cs-CZ" dirty="0"/>
              <a:t>(</a:t>
            </a:r>
            <a:r>
              <a:rPr lang="cs-CZ" dirty="0" err="1"/>
              <a:t>Chapter</a:t>
            </a:r>
            <a:r>
              <a:rPr lang="cs-CZ" dirty="0"/>
              <a:t> XVI. </a:t>
            </a:r>
            <a:r>
              <a:rPr lang="cs-CZ" dirty="0" err="1"/>
              <a:t>of</a:t>
            </a:r>
            <a:r>
              <a:rPr lang="cs-CZ" dirty="0"/>
              <a:t> </a:t>
            </a:r>
            <a:r>
              <a:rPr lang="cs-CZ" dirty="0" err="1"/>
              <a:t>Persons</a:t>
            </a:r>
            <a:r>
              <a:rPr lang="cs-CZ" dirty="0"/>
              <a:t>, </a:t>
            </a:r>
            <a:r>
              <a:rPr lang="cs-CZ" dirty="0" err="1"/>
              <a:t>Authors</a:t>
            </a:r>
            <a:r>
              <a:rPr lang="cs-CZ" dirty="0"/>
              <a:t> </a:t>
            </a:r>
            <a:r>
              <a:rPr lang="cs-CZ" dirty="0" err="1"/>
              <a:t>adn</a:t>
            </a:r>
            <a:r>
              <a:rPr lang="cs-CZ" dirty="0"/>
              <a:t> </a:t>
            </a:r>
            <a:r>
              <a:rPr lang="cs-CZ" dirty="0" err="1"/>
              <a:t>Things</a:t>
            </a:r>
            <a:r>
              <a:rPr lang="cs-CZ" dirty="0"/>
              <a:t> </a:t>
            </a:r>
            <a:r>
              <a:rPr lang="cs-CZ" dirty="0" err="1"/>
              <a:t>Personated</a:t>
            </a:r>
            <a:r>
              <a:rPr lang="cs-CZ" dirty="0"/>
              <a:t>)</a:t>
            </a:r>
          </a:p>
          <a:p>
            <a:pPr algn="just"/>
            <a:r>
              <a:rPr lang="en-US" dirty="0"/>
              <a:t>A PERSON, is he “whose words or actions are considered, either as his own, or as representing the words or actions of an other man, or of any other thing to whom they are attributed, whether Truly </a:t>
            </a:r>
            <a:r>
              <a:rPr lang="en-US" b="1" dirty="0"/>
              <a:t>or by Fiction</a:t>
            </a:r>
            <a:r>
              <a:rPr lang="en-US" dirty="0"/>
              <a:t>.</a:t>
            </a:r>
            <a:endParaRPr lang="cs-CZ" dirty="0"/>
          </a:p>
          <a:p>
            <a:endParaRPr lang="cs-CZ" dirty="0"/>
          </a:p>
          <a:p>
            <a:pPr algn="ctr"/>
            <a:r>
              <a:rPr lang="en-US" dirty="0"/>
              <a:t>Person </a:t>
            </a:r>
            <a:r>
              <a:rPr lang="en-US" dirty="0" err="1"/>
              <a:t>Naturall</a:t>
            </a:r>
            <a:r>
              <a:rPr lang="en-US" dirty="0"/>
              <a:t>, And </a:t>
            </a:r>
            <a:r>
              <a:rPr lang="en-US" dirty="0" err="1"/>
              <a:t>Artificiall</a:t>
            </a:r>
            <a:endParaRPr lang="cs-CZ" dirty="0"/>
          </a:p>
          <a:p>
            <a:r>
              <a:rPr lang="en-US" dirty="0"/>
              <a:t>When they are considered as his </a:t>
            </a:r>
            <a:r>
              <a:rPr lang="en-US" dirty="0" err="1"/>
              <a:t>owne</a:t>
            </a:r>
            <a:r>
              <a:rPr lang="en-US" dirty="0"/>
              <a:t>, then is he called a </a:t>
            </a:r>
            <a:r>
              <a:rPr lang="en-US" dirty="0" err="1"/>
              <a:t>Naturall</a:t>
            </a:r>
            <a:r>
              <a:rPr lang="en-US" dirty="0"/>
              <a:t> Person: And when they </a:t>
            </a:r>
            <a:r>
              <a:rPr lang="en-US" b="1" dirty="0"/>
              <a:t>are considered as representing the words and actions of an other, then is he a Feigned or </a:t>
            </a:r>
            <a:r>
              <a:rPr lang="en-US" b="1" dirty="0" err="1"/>
              <a:t>Artificiall</a:t>
            </a:r>
            <a:r>
              <a:rPr lang="en-US" b="1" dirty="0"/>
              <a:t> person</a:t>
            </a:r>
            <a:r>
              <a:rPr lang="en-US" dirty="0"/>
              <a:t>.</a:t>
            </a:r>
          </a:p>
          <a:p>
            <a:pPr algn="just"/>
            <a:r>
              <a:rPr lang="en-US" dirty="0"/>
              <a:t>”</a:t>
            </a:r>
            <a:endParaRPr lang="cs-CZ" i="1" dirty="0"/>
          </a:p>
          <a:p>
            <a:pPr algn="r"/>
            <a:r>
              <a:rPr lang="cs-CZ" sz="1100" i="1" dirty="0"/>
              <a:t>Picture source: https://en.wikipedia.org/wiki/Thomas_Hobbes#/media/File:Thomas_Hobbes_by_John_Michael_Wright_(colour)_(3x4_cropped).jpg</a:t>
            </a:r>
            <a:endParaRPr lang="en-US" sz="1100" i="1" dirty="0"/>
          </a:p>
        </p:txBody>
      </p:sp>
      <p:pic>
        <p:nvPicPr>
          <p:cNvPr id="2052" name="Picture 4" descr="undefined">
            <a:extLst>
              <a:ext uri="{FF2B5EF4-FFF2-40B4-BE49-F238E27FC236}">
                <a16:creationId xmlns:a16="http://schemas.microsoft.com/office/drawing/2014/main" id="{E42FBEEF-AA27-19AC-2564-655065467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818" y="1240366"/>
            <a:ext cx="4198320" cy="556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18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8D072-C93E-D148-C552-207BF8B6C31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66E8CE-64C8-C07F-4E38-E35C818F8894}"/>
              </a:ext>
            </a:extLst>
          </p:cNvPr>
          <p:cNvSpPr>
            <a:spLocks noGrp="1"/>
          </p:cNvSpPr>
          <p:nvPr>
            <p:ph type="title"/>
          </p:nvPr>
        </p:nvSpPr>
        <p:spPr>
          <a:xfrm>
            <a:off x="838200" y="1036717"/>
            <a:ext cx="10515600" cy="992057"/>
          </a:xfrm>
        </p:spPr>
        <p:txBody>
          <a:bodyPr/>
          <a:lstStyle/>
          <a:p>
            <a:r>
              <a:rPr lang="cs-CZ" dirty="0" err="1"/>
              <a:t>The</a:t>
            </a:r>
            <a:r>
              <a:rPr lang="cs-CZ" dirty="0"/>
              <a:t> </a:t>
            </a:r>
            <a:r>
              <a:rPr lang="cs-CZ" dirty="0" err="1"/>
              <a:t>Doctrine</a:t>
            </a:r>
            <a:endParaRPr lang="cs-CZ" dirty="0"/>
          </a:p>
        </p:txBody>
      </p:sp>
      <p:sp>
        <p:nvSpPr>
          <p:cNvPr id="4" name="Zástupný text 3">
            <a:extLst>
              <a:ext uri="{FF2B5EF4-FFF2-40B4-BE49-F238E27FC236}">
                <a16:creationId xmlns:a16="http://schemas.microsoft.com/office/drawing/2014/main" id="{39C48321-36E7-AD6F-CCF5-B4C02CC155F8}"/>
              </a:ext>
            </a:extLst>
          </p:cNvPr>
          <p:cNvSpPr>
            <a:spLocks noGrp="1"/>
          </p:cNvSpPr>
          <p:nvPr>
            <p:ph sz="quarter" idx="13"/>
          </p:nvPr>
        </p:nvSpPr>
        <p:spPr>
          <a:xfrm>
            <a:off x="838200" y="2212429"/>
            <a:ext cx="6893928" cy="4374638"/>
          </a:xfrm>
        </p:spPr>
        <p:txBody>
          <a:bodyPr>
            <a:normAutofit fontScale="92500" lnSpcReduction="20000"/>
          </a:bodyPr>
          <a:lstStyle/>
          <a:p>
            <a:pPr algn="just"/>
            <a:r>
              <a:rPr lang="en-US" b="1" dirty="0">
                <a:solidFill>
                  <a:schemeClr val="accent1"/>
                </a:solidFill>
              </a:rPr>
              <a:t>Theory of Fiction</a:t>
            </a:r>
          </a:p>
          <a:p>
            <a:pPr algn="just"/>
            <a:endParaRPr lang="cs-CZ" b="1" dirty="0"/>
          </a:p>
          <a:p>
            <a:pPr algn="just"/>
            <a:r>
              <a:rPr lang="en-US" b="1" dirty="0"/>
              <a:t>Friedrich Carl von Savigny</a:t>
            </a:r>
          </a:p>
          <a:p>
            <a:pPr algn="just"/>
            <a:r>
              <a:rPr lang="en-US" dirty="0"/>
              <a:t>* 21 February 1779, Frankfurt am Main</a:t>
            </a:r>
          </a:p>
          <a:p>
            <a:pPr algn="just"/>
            <a:endParaRPr lang="cs-CZ" dirty="0"/>
          </a:p>
          <a:p>
            <a:pPr algn="just"/>
            <a:r>
              <a:rPr lang="en-US" dirty="0"/>
              <a:t>+ 25 October 1861, Berlin</a:t>
            </a:r>
          </a:p>
          <a:p>
            <a:pPr algn="just"/>
            <a:endParaRPr lang="cs-CZ" b="1" dirty="0"/>
          </a:p>
          <a:p>
            <a:pPr algn="just"/>
            <a:r>
              <a:rPr lang="en-US" i="1" dirty="0"/>
              <a:t>“The will of the supreme power (...) creates artificial legal subjects.”</a:t>
            </a:r>
            <a:endParaRPr lang="cs-CZ" i="1" dirty="0"/>
          </a:p>
          <a:p>
            <a:pPr algn="just"/>
            <a:endParaRPr lang="cs-CZ" i="1" dirty="0"/>
          </a:p>
          <a:p>
            <a:pPr algn="just"/>
            <a:r>
              <a:rPr lang="cs-CZ" i="1" dirty="0" err="1"/>
              <a:t>Note</a:t>
            </a:r>
            <a:r>
              <a:rPr lang="cs-CZ" i="1" dirty="0"/>
              <a:t>: </a:t>
            </a:r>
            <a:r>
              <a:rPr lang="cs-CZ" i="1" dirty="0" err="1"/>
              <a:t>because</a:t>
            </a:r>
            <a:r>
              <a:rPr lang="cs-CZ" i="1" dirty="0"/>
              <a:t> in </a:t>
            </a:r>
            <a:r>
              <a:rPr lang="cs-CZ" i="1" dirty="0" err="1"/>
              <a:t>terms</a:t>
            </a:r>
            <a:r>
              <a:rPr lang="cs-CZ" i="1" dirty="0"/>
              <a:t> </a:t>
            </a:r>
            <a:r>
              <a:rPr lang="cs-CZ" i="1" dirty="0" err="1"/>
              <a:t>of</a:t>
            </a:r>
            <a:r>
              <a:rPr lang="cs-CZ" i="1" dirty="0"/>
              <a:t> </a:t>
            </a:r>
            <a:r>
              <a:rPr lang="cs-CZ" i="1" dirty="0" err="1"/>
              <a:t>the</a:t>
            </a:r>
            <a:r>
              <a:rPr lang="cs-CZ" i="1" dirty="0"/>
              <a:t> </a:t>
            </a:r>
            <a:r>
              <a:rPr lang="cs-CZ" i="1" dirty="0" err="1"/>
              <a:t>doctrine</a:t>
            </a:r>
            <a:r>
              <a:rPr lang="cs-CZ" i="1" dirty="0"/>
              <a:t> </a:t>
            </a:r>
            <a:r>
              <a:rPr lang="cs-CZ" i="1" dirty="0" err="1"/>
              <a:t>of</a:t>
            </a:r>
            <a:r>
              <a:rPr lang="cs-CZ" i="1" dirty="0"/>
              <a:t> natural (</a:t>
            </a:r>
            <a:r>
              <a:rPr lang="cs-CZ" i="1" dirty="0" err="1"/>
              <a:t>innate</a:t>
            </a:r>
            <a:r>
              <a:rPr lang="cs-CZ" i="1" dirty="0"/>
              <a:t>) </a:t>
            </a:r>
            <a:r>
              <a:rPr lang="cs-CZ" i="1" dirty="0" err="1"/>
              <a:t>rights</a:t>
            </a:r>
            <a:r>
              <a:rPr lang="cs-CZ" i="1" dirty="0"/>
              <a:t> </a:t>
            </a:r>
            <a:r>
              <a:rPr lang="cs-CZ" i="1" dirty="0" err="1"/>
              <a:t>there</a:t>
            </a:r>
            <a:r>
              <a:rPr lang="cs-CZ" i="1" dirty="0"/>
              <a:t> </a:t>
            </a:r>
            <a:r>
              <a:rPr lang="cs-CZ" i="1" dirty="0" err="1"/>
              <a:t>comes</a:t>
            </a:r>
            <a:r>
              <a:rPr lang="cs-CZ" i="1" dirty="0"/>
              <a:t> no </a:t>
            </a:r>
            <a:r>
              <a:rPr lang="cs-CZ" i="1" dirty="0" err="1"/>
              <a:t>other</a:t>
            </a:r>
            <a:r>
              <a:rPr lang="cs-CZ" i="1" dirty="0"/>
              <a:t> entity to </a:t>
            </a:r>
            <a:r>
              <a:rPr lang="cs-CZ" i="1" dirty="0" err="1"/>
              <a:t>be</a:t>
            </a:r>
            <a:r>
              <a:rPr lang="cs-CZ" i="1" dirty="0"/>
              <a:t> </a:t>
            </a:r>
            <a:r>
              <a:rPr lang="cs-CZ" i="1" dirty="0" err="1"/>
              <a:t>legal</a:t>
            </a:r>
            <a:r>
              <a:rPr lang="cs-CZ" i="1" dirty="0"/>
              <a:t> person </a:t>
            </a:r>
            <a:r>
              <a:rPr lang="cs-CZ" i="1" dirty="0" err="1"/>
              <a:t>than</a:t>
            </a:r>
            <a:r>
              <a:rPr lang="cs-CZ" i="1" dirty="0"/>
              <a:t> a </a:t>
            </a:r>
            <a:r>
              <a:rPr lang="cs-CZ" i="1" dirty="0" err="1"/>
              <a:t>human</a:t>
            </a:r>
            <a:r>
              <a:rPr lang="cs-CZ" i="1" dirty="0"/>
              <a:t> </a:t>
            </a:r>
            <a:r>
              <a:rPr lang="cs-CZ" i="1" dirty="0" err="1"/>
              <a:t>being</a:t>
            </a:r>
            <a:endParaRPr lang="cs-CZ" i="1" dirty="0"/>
          </a:p>
          <a:p>
            <a:pPr algn="just"/>
            <a:endParaRPr lang="cs-CZ" i="1" dirty="0"/>
          </a:p>
          <a:p>
            <a:pPr algn="r"/>
            <a:r>
              <a:rPr lang="cs-CZ" sz="1100" i="1" dirty="0"/>
              <a:t>Picture source: https://cs.wikipedia.org/wiki/Friedrich_Carl_von_Savigny#/media/Soubor:Friedrich_Carl_von_Savigny_-_Imagines_philologorum.jpg</a:t>
            </a:r>
            <a:endParaRPr lang="en-US" sz="1100" i="1" dirty="0"/>
          </a:p>
        </p:txBody>
      </p:sp>
      <p:pic>
        <p:nvPicPr>
          <p:cNvPr id="2050" name="Picture 2">
            <a:extLst>
              <a:ext uri="{FF2B5EF4-FFF2-40B4-BE49-F238E27FC236}">
                <a16:creationId xmlns:a16="http://schemas.microsoft.com/office/drawing/2014/main" id="{E02A83B0-F910-F064-AC4A-BF0B6D9F0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233" y="1852488"/>
            <a:ext cx="4109523" cy="493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F875-C780-5936-52DB-971BD03CDC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DA3245C-90BA-42D9-0669-4BAD62F63D7B}"/>
              </a:ext>
            </a:extLst>
          </p:cNvPr>
          <p:cNvSpPr>
            <a:spLocks noGrp="1"/>
          </p:cNvSpPr>
          <p:nvPr>
            <p:ph type="title"/>
          </p:nvPr>
        </p:nvSpPr>
        <p:spPr>
          <a:xfrm>
            <a:off x="838200" y="1036717"/>
            <a:ext cx="10515600" cy="992057"/>
          </a:xfrm>
        </p:spPr>
        <p:txBody>
          <a:bodyPr/>
          <a:lstStyle/>
          <a:p>
            <a:r>
              <a:rPr lang="cs-CZ" dirty="0" err="1"/>
              <a:t>The</a:t>
            </a:r>
            <a:r>
              <a:rPr lang="cs-CZ" dirty="0"/>
              <a:t> </a:t>
            </a:r>
            <a:r>
              <a:rPr lang="cs-CZ" dirty="0" err="1"/>
              <a:t>Doctrine</a:t>
            </a:r>
            <a:endParaRPr lang="cs-CZ" dirty="0"/>
          </a:p>
        </p:txBody>
      </p:sp>
      <p:sp>
        <p:nvSpPr>
          <p:cNvPr id="4" name="Zástupný text 3">
            <a:extLst>
              <a:ext uri="{FF2B5EF4-FFF2-40B4-BE49-F238E27FC236}">
                <a16:creationId xmlns:a16="http://schemas.microsoft.com/office/drawing/2014/main" id="{1B0C4D9F-FCED-AC7D-B2B8-FD9E05100DBB}"/>
              </a:ext>
            </a:extLst>
          </p:cNvPr>
          <p:cNvSpPr>
            <a:spLocks noGrp="1"/>
          </p:cNvSpPr>
          <p:nvPr>
            <p:ph sz="quarter" idx="13"/>
          </p:nvPr>
        </p:nvSpPr>
        <p:spPr>
          <a:xfrm>
            <a:off x="838200" y="2212429"/>
            <a:ext cx="10960100" cy="3964534"/>
          </a:xfrm>
        </p:spPr>
        <p:txBody>
          <a:bodyPr>
            <a:normAutofit/>
          </a:bodyPr>
          <a:lstStyle/>
          <a:p>
            <a:r>
              <a:rPr lang="cs-CZ" b="1" dirty="0" err="1"/>
              <a:t>Therory</a:t>
            </a:r>
            <a:r>
              <a:rPr lang="cs-CZ" b="1" dirty="0"/>
              <a:t> </a:t>
            </a:r>
            <a:r>
              <a:rPr lang="cs-CZ" b="1" dirty="0" err="1"/>
              <a:t>of</a:t>
            </a:r>
            <a:r>
              <a:rPr lang="cs-CZ" b="1" dirty="0"/>
              <a:t> Fiction</a:t>
            </a:r>
          </a:p>
          <a:p>
            <a:endParaRPr lang="cs-CZ" dirty="0"/>
          </a:p>
          <a:p>
            <a:r>
              <a:rPr lang="cs-CZ" i="1" dirty="0"/>
              <a:t>„Der </a:t>
            </a:r>
            <a:r>
              <a:rPr lang="cs-CZ" i="1" dirty="0" err="1"/>
              <a:t>einzelne</a:t>
            </a:r>
            <a:r>
              <a:rPr lang="cs-CZ" i="1" dirty="0"/>
              <a:t> </a:t>
            </a:r>
            <a:r>
              <a:rPr lang="cs-CZ" i="1" dirty="0" err="1"/>
              <a:t>Mensch</a:t>
            </a:r>
            <a:r>
              <a:rPr lang="cs-CZ" i="1" dirty="0"/>
              <a:t> </a:t>
            </a:r>
            <a:r>
              <a:rPr lang="cs-CZ" i="1" dirty="0" err="1"/>
              <a:t>trägt</a:t>
            </a:r>
            <a:r>
              <a:rPr lang="cs-CZ" i="1" dirty="0"/>
              <a:t> </a:t>
            </a:r>
            <a:r>
              <a:rPr lang="cs-CZ" i="1" dirty="0" err="1"/>
              <a:t>seinen</a:t>
            </a:r>
            <a:r>
              <a:rPr lang="cs-CZ" i="1" dirty="0"/>
              <a:t> </a:t>
            </a:r>
            <a:r>
              <a:rPr lang="cs-CZ" i="1" dirty="0" err="1"/>
              <a:t>Anspruch</a:t>
            </a:r>
            <a:r>
              <a:rPr lang="cs-CZ" i="1" dirty="0"/>
              <a:t> </a:t>
            </a:r>
            <a:r>
              <a:rPr lang="cs-CZ" i="1" dirty="0" err="1"/>
              <a:t>auf</a:t>
            </a:r>
            <a:r>
              <a:rPr lang="cs-CZ" i="1" dirty="0"/>
              <a:t> </a:t>
            </a:r>
            <a:r>
              <a:rPr lang="cs-CZ" i="1" dirty="0" err="1"/>
              <a:t>Rechtsfähigkeit</a:t>
            </a:r>
            <a:r>
              <a:rPr lang="cs-CZ" i="1" dirty="0"/>
              <a:t> in </a:t>
            </a:r>
            <a:r>
              <a:rPr lang="cs-CZ" i="1" dirty="0" err="1"/>
              <a:t>seiner</a:t>
            </a:r>
            <a:r>
              <a:rPr lang="cs-CZ" i="1" dirty="0"/>
              <a:t> </a:t>
            </a:r>
            <a:r>
              <a:rPr lang="cs-CZ" i="1" dirty="0" err="1"/>
              <a:t>leiblichen</a:t>
            </a:r>
            <a:r>
              <a:rPr lang="cs-CZ" i="1" dirty="0"/>
              <a:t> </a:t>
            </a:r>
            <a:r>
              <a:rPr lang="cs-CZ" i="1" dirty="0" err="1"/>
              <a:t>Erscheinung</a:t>
            </a:r>
            <a:r>
              <a:rPr lang="cs-CZ" i="1" dirty="0"/>
              <a:t> </a:t>
            </a:r>
            <a:r>
              <a:rPr lang="cs-CZ" i="1" dirty="0" err="1"/>
              <a:t>mit</a:t>
            </a:r>
            <a:r>
              <a:rPr lang="cs-CZ" i="1" dirty="0"/>
              <a:t> </a:t>
            </a:r>
            <a:r>
              <a:rPr lang="cs-CZ" i="1" dirty="0" err="1"/>
              <a:t>sich</a:t>
            </a:r>
            <a:r>
              <a:rPr lang="cs-CZ" i="1" dirty="0"/>
              <a:t> </a:t>
            </a:r>
            <a:r>
              <a:rPr lang="en-GB" i="1" dirty="0"/>
              <a:t>[…].</a:t>
            </a:r>
            <a:r>
              <a:rPr lang="cs-CZ" i="1" dirty="0"/>
              <a:t>“</a:t>
            </a:r>
          </a:p>
          <a:p>
            <a:r>
              <a:rPr lang="en-US" i="1" dirty="0"/>
              <a:t>“The individual </a:t>
            </a:r>
            <a:r>
              <a:rPr lang="cs-CZ" i="1" dirty="0" err="1"/>
              <a:t>human</a:t>
            </a:r>
            <a:r>
              <a:rPr lang="cs-CZ" i="1" dirty="0"/>
              <a:t> </a:t>
            </a:r>
            <a:r>
              <a:rPr lang="en-US" i="1" dirty="0"/>
              <a:t>carries his claim to legal capacity within his </a:t>
            </a:r>
            <a:r>
              <a:rPr lang="cs-CZ" i="1" dirty="0" err="1"/>
              <a:t>living</a:t>
            </a:r>
            <a:r>
              <a:rPr lang="en-US" i="1" dirty="0"/>
              <a:t> appearance [...].”</a:t>
            </a:r>
            <a:endParaRPr lang="en-GB" i="1" dirty="0"/>
          </a:p>
          <a:p>
            <a:pPr algn="r"/>
            <a:r>
              <a:rPr lang="en-GB" dirty="0" err="1"/>
              <a:t>Savig</a:t>
            </a:r>
            <a:r>
              <a:rPr lang="cs-CZ" dirty="0" err="1"/>
              <a:t>ny</a:t>
            </a:r>
            <a:r>
              <a:rPr lang="cs-CZ" dirty="0"/>
              <a:t>, </a:t>
            </a:r>
            <a:r>
              <a:rPr lang="cs-CZ" dirty="0" err="1"/>
              <a:t>System</a:t>
            </a:r>
            <a:r>
              <a:rPr lang="cs-CZ" dirty="0"/>
              <a:t>, II, p. 277</a:t>
            </a:r>
          </a:p>
          <a:p>
            <a:endParaRPr lang="cs-CZ" dirty="0"/>
          </a:p>
          <a:p>
            <a:r>
              <a:rPr lang="cs-CZ" i="1" dirty="0"/>
              <a:t>„</a:t>
            </a:r>
            <a:r>
              <a:rPr lang="en-GB" i="1" dirty="0"/>
              <a:t>[…]</a:t>
            </a:r>
            <a:r>
              <a:rPr lang="cs-CZ" i="1" dirty="0"/>
              <a:t> </a:t>
            </a:r>
            <a:r>
              <a:rPr lang="cs-CZ" i="1" dirty="0" err="1"/>
              <a:t>nur</a:t>
            </a:r>
            <a:r>
              <a:rPr lang="cs-CZ" i="1" dirty="0"/>
              <a:t> der </a:t>
            </a:r>
            <a:r>
              <a:rPr lang="cs-CZ" i="1" dirty="0" err="1"/>
              <a:t>Wille</a:t>
            </a:r>
            <a:r>
              <a:rPr lang="cs-CZ" i="1" dirty="0"/>
              <a:t> der </a:t>
            </a:r>
            <a:r>
              <a:rPr lang="cs-CZ" i="1" dirty="0" err="1"/>
              <a:t>höschsten</a:t>
            </a:r>
            <a:r>
              <a:rPr lang="cs-CZ" i="1" dirty="0"/>
              <a:t> </a:t>
            </a:r>
            <a:r>
              <a:rPr lang="cs-CZ" i="1" dirty="0" err="1"/>
              <a:t>Gewalt</a:t>
            </a:r>
            <a:r>
              <a:rPr lang="cs-CZ" i="1" dirty="0"/>
              <a:t> kann </a:t>
            </a:r>
            <a:r>
              <a:rPr lang="cs-CZ" i="1" dirty="0" err="1"/>
              <a:t>dieselbe</a:t>
            </a:r>
            <a:r>
              <a:rPr lang="cs-CZ" i="1" dirty="0"/>
              <a:t> </a:t>
            </a:r>
            <a:r>
              <a:rPr lang="cs-CZ" i="1" dirty="0" err="1"/>
              <a:t>erse</a:t>
            </a:r>
            <a:r>
              <a:rPr lang="de-DE" i="1" dirty="0"/>
              <a:t>ß</a:t>
            </a:r>
            <a:r>
              <a:rPr lang="cs-CZ" i="1" dirty="0"/>
              <a:t>en, </a:t>
            </a:r>
            <a:r>
              <a:rPr lang="cs-CZ" i="1" dirty="0" err="1"/>
              <a:t>indem</a:t>
            </a:r>
            <a:r>
              <a:rPr lang="cs-CZ" i="1" dirty="0"/>
              <a:t> </a:t>
            </a:r>
            <a:r>
              <a:rPr lang="cs-CZ" b="1" i="1" dirty="0" err="1"/>
              <a:t>er</a:t>
            </a:r>
            <a:r>
              <a:rPr lang="cs-CZ" b="1" i="1" dirty="0"/>
              <a:t> </a:t>
            </a:r>
            <a:r>
              <a:rPr lang="cs-CZ" b="1" i="1" dirty="0" err="1"/>
              <a:t>künstliche</a:t>
            </a:r>
            <a:r>
              <a:rPr lang="cs-CZ" b="1" i="1" dirty="0"/>
              <a:t> </a:t>
            </a:r>
            <a:r>
              <a:rPr lang="cs-CZ" b="1" i="1" dirty="0" err="1"/>
              <a:t>Rechtsubjecte</a:t>
            </a:r>
            <a:r>
              <a:rPr lang="cs-CZ" b="1" i="1" dirty="0"/>
              <a:t> </a:t>
            </a:r>
            <a:r>
              <a:rPr lang="cs-CZ" b="1" i="1" dirty="0" err="1"/>
              <a:t>schafft</a:t>
            </a:r>
            <a:r>
              <a:rPr lang="cs-CZ" b="1" i="1" dirty="0"/>
              <a:t> </a:t>
            </a:r>
            <a:r>
              <a:rPr lang="en-GB" i="1" dirty="0"/>
              <a:t>[…]</a:t>
            </a:r>
            <a:r>
              <a:rPr lang="cs-CZ" i="1" dirty="0"/>
              <a:t>.“</a:t>
            </a:r>
          </a:p>
          <a:p>
            <a:r>
              <a:rPr lang="cs-CZ" i="1" dirty="0"/>
              <a:t>„</a:t>
            </a:r>
            <a:r>
              <a:rPr lang="en-US" i="1" dirty="0"/>
              <a:t>[...] only the will of the highest authority can create it by establishing artificial legal subjects [...]</a:t>
            </a:r>
            <a:r>
              <a:rPr lang="cs-CZ" i="1" dirty="0"/>
              <a:t>.“</a:t>
            </a:r>
          </a:p>
          <a:p>
            <a:pPr algn="r"/>
            <a:r>
              <a:rPr lang="en-GB" dirty="0" err="1"/>
              <a:t>Savig</a:t>
            </a:r>
            <a:r>
              <a:rPr lang="cs-CZ" dirty="0" err="1"/>
              <a:t>ny</a:t>
            </a:r>
            <a:r>
              <a:rPr lang="cs-CZ" dirty="0"/>
              <a:t>, </a:t>
            </a:r>
            <a:r>
              <a:rPr lang="cs-CZ" dirty="0" err="1"/>
              <a:t>System</a:t>
            </a:r>
            <a:r>
              <a:rPr lang="cs-CZ" dirty="0"/>
              <a:t>, II, p. 278</a:t>
            </a:r>
          </a:p>
        </p:txBody>
      </p:sp>
    </p:spTree>
    <p:extLst>
      <p:ext uri="{BB962C8B-B14F-4D97-AF65-F5344CB8AC3E}">
        <p14:creationId xmlns:p14="http://schemas.microsoft.com/office/powerpoint/2010/main" val="707629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AB50-DD94-5F7E-7C86-B4CF48F8EAF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D3B37FA-AF5F-1AF1-04EC-A244C6119BED}"/>
              </a:ext>
            </a:extLst>
          </p:cNvPr>
          <p:cNvSpPr>
            <a:spLocks noGrp="1"/>
          </p:cNvSpPr>
          <p:nvPr>
            <p:ph type="title"/>
          </p:nvPr>
        </p:nvSpPr>
        <p:spPr>
          <a:xfrm>
            <a:off x="838200" y="1036717"/>
            <a:ext cx="10515600" cy="992057"/>
          </a:xfrm>
        </p:spPr>
        <p:txBody>
          <a:bodyPr/>
          <a:lstStyle/>
          <a:p>
            <a:r>
              <a:rPr lang="cs-CZ" dirty="0" err="1"/>
              <a:t>The</a:t>
            </a:r>
            <a:r>
              <a:rPr lang="cs-CZ" dirty="0"/>
              <a:t> </a:t>
            </a:r>
            <a:r>
              <a:rPr lang="cs-CZ" dirty="0" err="1"/>
              <a:t>Doctrine</a:t>
            </a:r>
            <a:endParaRPr lang="cs-CZ" dirty="0"/>
          </a:p>
        </p:txBody>
      </p:sp>
      <p:sp>
        <p:nvSpPr>
          <p:cNvPr id="4" name="Zástupný text 3">
            <a:extLst>
              <a:ext uri="{FF2B5EF4-FFF2-40B4-BE49-F238E27FC236}">
                <a16:creationId xmlns:a16="http://schemas.microsoft.com/office/drawing/2014/main" id="{A208D9A3-3C92-FDE7-D6CB-4C13465BB685}"/>
              </a:ext>
            </a:extLst>
          </p:cNvPr>
          <p:cNvSpPr>
            <a:spLocks noGrp="1"/>
          </p:cNvSpPr>
          <p:nvPr>
            <p:ph sz="quarter" idx="13"/>
          </p:nvPr>
        </p:nvSpPr>
        <p:spPr>
          <a:xfrm>
            <a:off x="838200" y="2212429"/>
            <a:ext cx="6893928" cy="4374638"/>
          </a:xfrm>
        </p:spPr>
        <p:txBody>
          <a:bodyPr>
            <a:normAutofit/>
          </a:bodyPr>
          <a:lstStyle/>
          <a:p>
            <a:pPr algn="just"/>
            <a:r>
              <a:rPr lang="de-DE" b="1" dirty="0">
                <a:solidFill>
                  <a:schemeClr val="accent1"/>
                </a:solidFill>
              </a:rPr>
              <a:t>Theorie von der realen Verbandspersönlichkeit</a:t>
            </a:r>
            <a:endParaRPr lang="cs-CZ" b="1" dirty="0">
              <a:solidFill>
                <a:schemeClr val="accent1"/>
              </a:solidFill>
            </a:endParaRPr>
          </a:p>
          <a:p>
            <a:pPr algn="just"/>
            <a:r>
              <a:rPr lang="en-US" b="1" dirty="0">
                <a:solidFill>
                  <a:schemeClr val="accent1"/>
                </a:solidFill>
              </a:rPr>
              <a:t>Theory of </a:t>
            </a:r>
            <a:r>
              <a:rPr lang="cs-CZ" b="1" dirty="0">
                <a:solidFill>
                  <a:schemeClr val="accent1"/>
                </a:solidFill>
              </a:rPr>
              <a:t>Reality (</a:t>
            </a:r>
            <a:r>
              <a:rPr lang="cs-CZ" b="1" dirty="0" err="1">
                <a:solidFill>
                  <a:schemeClr val="accent1"/>
                </a:solidFill>
              </a:rPr>
              <a:t>shortly</a:t>
            </a:r>
            <a:r>
              <a:rPr lang="cs-CZ" b="1" dirty="0">
                <a:solidFill>
                  <a:schemeClr val="accent1"/>
                </a:solidFill>
              </a:rPr>
              <a:t>)</a:t>
            </a:r>
          </a:p>
          <a:p>
            <a:pPr algn="just"/>
            <a:endParaRPr lang="cs-CZ" b="1" dirty="0"/>
          </a:p>
          <a:p>
            <a:pPr algn="just"/>
            <a:r>
              <a:rPr lang="en-US" b="1" dirty="0"/>
              <a:t>Otto Friedrich von Gierke</a:t>
            </a:r>
          </a:p>
          <a:p>
            <a:pPr algn="just"/>
            <a:r>
              <a:rPr lang="en-US" dirty="0"/>
              <a:t>* 11 January 1841, Stettin</a:t>
            </a:r>
          </a:p>
          <a:p>
            <a:pPr algn="just"/>
            <a:r>
              <a:rPr lang="en-US" dirty="0"/>
              <a:t>+ 10 October 1921, Berlin</a:t>
            </a:r>
            <a:endParaRPr lang="cs-CZ" dirty="0"/>
          </a:p>
          <a:p>
            <a:pPr algn="just"/>
            <a:endParaRPr lang="cs-CZ" dirty="0"/>
          </a:p>
          <a:p>
            <a:pPr algn="just"/>
            <a:endParaRPr lang="en-US" dirty="0"/>
          </a:p>
          <a:p>
            <a:pPr algn="just"/>
            <a:r>
              <a:rPr lang="en-US" i="1" dirty="0"/>
              <a:t>“</a:t>
            </a:r>
            <a:r>
              <a:rPr lang="cs-CZ" i="1" dirty="0"/>
              <a:t>It</a:t>
            </a:r>
            <a:r>
              <a:rPr lang="en-US" i="1" dirty="0"/>
              <a:t> is real and complete, not merely a fictitious person.”</a:t>
            </a:r>
            <a:endParaRPr lang="cs-CZ" i="1" dirty="0"/>
          </a:p>
          <a:p>
            <a:pPr algn="r"/>
            <a:endParaRPr lang="cs-CZ" sz="1100" i="1" dirty="0"/>
          </a:p>
          <a:p>
            <a:pPr algn="r"/>
            <a:endParaRPr lang="cs-CZ" sz="1100" i="1" dirty="0"/>
          </a:p>
          <a:p>
            <a:pPr algn="r"/>
            <a:endParaRPr lang="cs-CZ" sz="1100" i="1" dirty="0"/>
          </a:p>
          <a:p>
            <a:pPr algn="r"/>
            <a:endParaRPr lang="cs-CZ" sz="1100" i="1" dirty="0"/>
          </a:p>
          <a:p>
            <a:pPr algn="r"/>
            <a:endParaRPr lang="cs-CZ" sz="1100" i="1" dirty="0"/>
          </a:p>
          <a:p>
            <a:pPr algn="r"/>
            <a:r>
              <a:rPr lang="cs-CZ" sz="1100" i="1" dirty="0"/>
              <a:t>Picture source: https://en.wikipedia.org/wiki/Otto_von_Gierke#/media/File:Otto_von_Gierke_02.jpg</a:t>
            </a:r>
            <a:endParaRPr lang="en-US" sz="1100" i="1" dirty="0"/>
          </a:p>
        </p:txBody>
      </p:sp>
      <p:pic>
        <p:nvPicPr>
          <p:cNvPr id="3074" name="Picture 2" descr="undefined">
            <a:extLst>
              <a:ext uri="{FF2B5EF4-FFF2-40B4-BE49-F238E27FC236}">
                <a16:creationId xmlns:a16="http://schemas.microsoft.com/office/drawing/2014/main" id="{4060DA33-C3F9-0288-D011-70F8E1B59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734" y="1316777"/>
            <a:ext cx="4290882" cy="545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37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2C28-9D3B-6B95-C1DF-902D38B588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63B7C00-8E4E-19C7-4C8F-0CAA55D74D1E}"/>
              </a:ext>
            </a:extLst>
          </p:cNvPr>
          <p:cNvSpPr>
            <a:spLocks noGrp="1"/>
          </p:cNvSpPr>
          <p:nvPr>
            <p:ph type="title"/>
          </p:nvPr>
        </p:nvSpPr>
        <p:spPr>
          <a:xfrm>
            <a:off x="838200" y="1036717"/>
            <a:ext cx="10515600" cy="992057"/>
          </a:xfrm>
        </p:spPr>
        <p:txBody>
          <a:bodyPr/>
          <a:lstStyle/>
          <a:p>
            <a:r>
              <a:rPr lang="cs-CZ" dirty="0" err="1"/>
              <a:t>The</a:t>
            </a:r>
            <a:r>
              <a:rPr lang="cs-CZ" dirty="0"/>
              <a:t> </a:t>
            </a:r>
            <a:r>
              <a:rPr lang="cs-CZ" dirty="0" err="1"/>
              <a:t>Doctrine</a:t>
            </a:r>
            <a:endParaRPr lang="cs-CZ" dirty="0"/>
          </a:p>
        </p:txBody>
      </p:sp>
      <p:sp>
        <p:nvSpPr>
          <p:cNvPr id="4" name="Zástupný text 3">
            <a:extLst>
              <a:ext uri="{FF2B5EF4-FFF2-40B4-BE49-F238E27FC236}">
                <a16:creationId xmlns:a16="http://schemas.microsoft.com/office/drawing/2014/main" id="{FF30EB9B-C35A-2B20-7290-0E38E5A198A3}"/>
              </a:ext>
            </a:extLst>
          </p:cNvPr>
          <p:cNvSpPr>
            <a:spLocks noGrp="1"/>
          </p:cNvSpPr>
          <p:nvPr>
            <p:ph sz="quarter" idx="13"/>
          </p:nvPr>
        </p:nvSpPr>
        <p:spPr>
          <a:xfrm>
            <a:off x="224368" y="2028774"/>
            <a:ext cx="7272866" cy="4558293"/>
          </a:xfrm>
        </p:spPr>
        <p:txBody>
          <a:bodyPr>
            <a:normAutofit fontScale="92500" lnSpcReduction="10000"/>
          </a:bodyPr>
          <a:lstStyle/>
          <a:p>
            <a:pPr algn="just"/>
            <a:r>
              <a:rPr lang="cs-CZ" b="1" dirty="0" err="1">
                <a:solidFill>
                  <a:schemeClr val="accent1"/>
                </a:solidFill>
              </a:rPr>
              <a:t>The</a:t>
            </a:r>
            <a:r>
              <a:rPr lang="cs-CZ" b="1" dirty="0">
                <a:solidFill>
                  <a:schemeClr val="accent1"/>
                </a:solidFill>
              </a:rPr>
              <a:t> </a:t>
            </a:r>
            <a:r>
              <a:rPr lang="cs-CZ" b="1" dirty="0" err="1">
                <a:solidFill>
                  <a:schemeClr val="accent1"/>
                </a:solidFill>
              </a:rPr>
              <a:t>dispute</a:t>
            </a:r>
            <a:r>
              <a:rPr lang="cs-CZ" b="1" dirty="0">
                <a:solidFill>
                  <a:schemeClr val="accent1"/>
                </a:solidFill>
              </a:rPr>
              <a:t>…</a:t>
            </a:r>
          </a:p>
          <a:p>
            <a:pPr algn="just"/>
            <a:endParaRPr lang="cs-CZ" b="1" dirty="0"/>
          </a:p>
          <a:p>
            <a:pPr algn="just"/>
            <a:r>
              <a:rPr lang="cs-CZ" b="1" dirty="0"/>
              <a:t>Emanuel </a:t>
            </a:r>
            <a:r>
              <a:rPr lang="cs-CZ" b="1" dirty="0" err="1"/>
              <a:t>Tilsch</a:t>
            </a:r>
            <a:endParaRPr lang="en-US" b="1" dirty="0"/>
          </a:p>
          <a:p>
            <a:pPr algn="just"/>
            <a:r>
              <a:rPr lang="en-US" dirty="0"/>
              <a:t>* </a:t>
            </a:r>
            <a:r>
              <a:rPr lang="cs-CZ" dirty="0"/>
              <a:t>8</a:t>
            </a:r>
            <a:r>
              <a:rPr lang="en-US" dirty="0"/>
              <a:t> </a:t>
            </a:r>
            <a:r>
              <a:rPr lang="cs-CZ" dirty="0" err="1"/>
              <a:t>April</a:t>
            </a:r>
            <a:r>
              <a:rPr lang="en-US" dirty="0"/>
              <a:t> </a:t>
            </a:r>
            <a:r>
              <a:rPr lang="cs-CZ" dirty="0"/>
              <a:t>1866</a:t>
            </a:r>
            <a:r>
              <a:rPr lang="en-US" dirty="0"/>
              <a:t>, </a:t>
            </a:r>
            <a:r>
              <a:rPr lang="cs-CZ" dirty="0"/>
              <a:t>Opočno</a:t>
            </a:r>
            <a:endParaRPr lang="en-US" dirty="0"/>
          </a:p>
          <a:p>
            <a:pPr algn="just"/>
            <a:r>
              <a:rPr lang="en-US" dirty="0"/>
              <a:t>+ </a:t>
            </a:r>
            <a:r>
              <a:rPr lang="cs-CZ" dirty="0"/>
              <a:t>7</a:t>
            </a:r>
            <a:r>
              <a:rPr lang="en-US" dirty="0"/>
              <a:t> </a:t>
            </a:r>
            <a:r>
              <a:rPr lang="cs-CZ" dirty="0"/>
              <a:t>August</a:t>
            </a:r>
            <a:r>
              <a:rPr lang="en-US" dirty="0"/>
              <a:t> </a:t>
            </a:r>
            <a:r>
              <a:rPr lang="cs-CZ" dirty="0"/>
              <a:t>1912</a:t>
            </a:r>
            <a:r>
              <a:rPr lang="en-US" dirty="0"/>
              <a:t>, </a:t>
            </a:r>
            <a:r>
              <a:rPr lang="cs-CZ" dirty="0"/>
              <a:t>Prague</a:t>
            </a:r>
          </a:p>
          <a:p>
            <a:pPr algn="just"/>
            <a:endParaRPr lang="en-US" dirty="0"/>
          </a:p>
          <a:p>
            <a:pPr algn="just"/>
            <a:r>
              <a:rPr lang="en-US" i="1" dirty="0"/>
              <a:t>“The debate over whether legal entities are real or fictitious persons is </a:t>
            </a:r>
            <a:r>
              <a:rPr lang="en-US" b="1" i="1" dirty="0"/>
              <a:t>completely fruitless</a:t>
            </a:r>
            <a:r>
              <a:rPr lang="en-US" i="1" dirty="0"/>
              <a:t>. If the word "person" is understood as a synonym for "legal entity," then legal entities are real persons; however, if the word "person" is understood as a synonym for "human being," then they are only fictitious persons.”</a:t>
            </a:r>
            <a:endParaRPr lang="cs-CZ" i="1" dirty="0"/>
          </a:p>
          <a:p>
            <a:pPr algn="r"/>
            <a:endParaRPr lang="cs-CZ" sz="1100" i="1" dirty="0"/>
          </a:p>
          <a:p>
            <a:pPr algn="r"/>
            <a:r>
              <a:rPr lang="cs-CZ" sz="1400" dirty="0" err="1"/>
              <a:t>Tilsch</a:t>
            </a:r>
            <a:r>
              <a:rPr lang="cs-CZ" sz="1400" dirty="0"/>
              <a:t>, E.: Rakouského práva občanského čist všeobecná. Provisorní vydání. Praha: 1909, s. 81</a:t>
            </a:r>
            <a:endParaRPr lang="cs-CZ" sz="1100" i="1" dirty="0"/>
          </a:p>
          <a:p>
            <a:pPr algn="r"/>
            <a:endParaRPr lang="cs-CZ" sz="1100" i="1" dirty="0"/>
          </a:p>
          <a:p>
            <a:pPr algn="r"/>
            <a:endParaRPr lang="cs-CZ" sz="1100" i="1" dirty="0"/>
          </a:p>
          <a:p>
            <a:pPr algn="r"/>
            <a:r>
              <a:rPr lang="cs-CZ" sz="1100" i="1" dirty="0"/>
              <a:t>Picture source: https://cs.wikipedia.org/wiki/Emanuel_Tilsch#/media/Soubor:Emanuel_Tilsch_(%C4%8Cesk%C3%BD_sv%C4%9Bt,_no._50,_1912).png</a:t>
            </a:r>
            <a:endParaRPr lang="en-US" sz="1100" i="1" dirty="0"/>
          </a:p>
        </p:txBody>
      </p:sp>
      <p:pic>
        <p:nvPicPr>
          <p:cNvPr id="4098" name="Picture 2" descr="undefined">
            <a:extLst>
              <a:ext uri="{FF2B5EF4-FFF2-40B4-BE49-F238E27FC236}">
                <a16:creationId xmlns:a16="http://schemas.microsoft.com/office/drawing/2014/main" id="{9B893957-825B-86CE-C212-FEC385D24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953" y="1833034"/>
            <a:ext cx="4560838"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8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61E2-73EE-DD3E-0826-0B1EE3AC048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C21BDC-ADA9-958A-38B2-FE20D49FAE4D}"/>
              </a:ext>
            </a:extLst>
          </p:cNvPr>
          <p:cNvSpPr>
            <a:spLocks noGrp="1"/>
          </p:cNvSpPr>
          <p:nvPr>
            <p:ph type="title"/>
          </p:nvPr>
        </p:nvSpPr>
        <p:spPr>
          <a:xfrm>
            <a:off x="838200" y="1036717"/>
            <a:ext cx="10515600" cy="992057"/>
          </a:xfrm>
        </p:spPr>
        <p:txBody>
          <a:bodyPr/>
          <a:lstStyle/>
          <a:p>
            <a:r>
              <a:rPr lang="cs-CZ" dirty="0" err="1"/>
              <a:t>The</a:t>
            </a:r>
            <a:r>
              <a:rPr lang="cs-CZ" dirty="0"/>
              <a:t> </a:t>
            </a:r>
            <a:r>
              <a:rPr lang="cs-CZ" dirty="0" err="1"/>
              <a:t>Doctrine</a:t>
            </a:r>
            <a:endParaRPr lang="cs-CZ" dirty="0"/>
          </a:p>
        </p:txBody>
      </p:sp>
      <p:sp>
        <p:nvSpPr>
          <p:cNvPr id="4" name="Zástupný text 3">
            <a:extLst>
              <a:ext uri="{FF2B5EF4-FFF2-40B4-BE49-F238E27FC236}">
                <a16:creationId xmlns:a16="http://schemas.microsoft.com/office/drawing/2014/main" id="{47F16C01-BF6D-8FFD-83C8-7AA64DC5741A}"/>
              </a:ext>
            </a:extLst>
          </p:cNvPr>
          <p:cNvSpPr>
            <a:spLocks noGrp="1"/>
          </p:cNvSpPr>
          <p:nvPr>
            <p:ph sz="quarter" idx="13"/>
          </p:nvPr>
        </p:nvSpPr>
        <p:spPr>
          <a:xfrm>
            <a:off x="224367" y="2028774"/>
            <a:ext cx="8174565" cy="4558293"/>
          </a:xfrm>
        </p:spPr>
        <p:txBody>
          <a:bodyPr>
            <a:normAutofit/>
          </a:bodyPr>
          <a:lstStyle/>
          <a:p>
            <a:pPr algn="just"/>
            <a:r>
              <a:rPr lang="cs-CZ" b="1" dirty="0" err="1">
                <a:solidFill>
                  <a:schemeClr val="accent1"/>
                </a:solidFill>
              </a:rPr>
              <a:t>The</a:t>
            </a:r>
            <a:r>
              <a:rPr lang="cs-CZ" b="1" dirty="0">
                <a:solidFill>
                  <a:schemeClr val="accent1"/>
                </a:solidFill>
              </a:rPr>
              <a:t> </a:t>
            </a:r>
            <a:r>
              <a:rPr lang="cs-CZ" b="1" dirty="0" err="1">
                <a:solidFill>
                  <a:schemeClr val="accent1"/>
                </a:solidFill>
              </a:rPr>
              <a:t>dispute</a:t>
            </a:r>
            <a:r>
              <a:rPr lang="cs-CZ" b="1" dirty="0">
                <a:solidFill>
                  <a:schemeClr val="accent1"/>
                </a:solidFill>
              </a:rPr>
              <a:t>…</a:t>
            </a:r>
          </a:p>
          <a:p>
            <a:pPr algn="just"/>
            <a:endParaRPr lang="cs-CZ" b="1" dirty="0"/>
          </a:p>
          <a:p>
            <a:pPr algn="just"/>
            <a:r>
              <a:rPr lang="cs-CZ" b="1" dirty="0"/>
              <a:t>Jaromír Sedláček</a:t>
            </a:r>
            <a:endParaRPr lang="en-US" b="1" dirty="0"/>
          </a:p>
          <a:p>
            <a:pPr algn="just"/>
            <a:r>
              <a:rPr lang="en-US" dirty="0"/>
              <a:t>* </a:t>
            </a:r>
            <a:r>
              <a:rPr lang="cs-CZ" dirty="0"/>
              <a:t>2</a:t>
            </a:r>
            <a:r>
              <a:rPr lang="en-US" dirty="0"/>
              <a:t> </a:t>
            </a:r>
            <a:r>
              <a:rPr lang="cs-CZ" dirty="0" err="1"/>
              <a:t>September</a:t>
            </a:r>
            <a:r>
              <a:rPr lang="en-US" dirty="0"/>
              <a:t> </a:t>
            </a:r>
            <a:r>
              <a:rPr lang="cs-CZ" dirty="0"/>
              <a:t>1885</a:t>
            </a:r>
            <a:r>
              <a:rPr lang="en-US" dirty="0"/>
              <a:t>, </a:t>
            </a:r>
            <a:r>
              <a:rPr lang="cs-CZ" dirty="0"/>
              <a:t>Slavkov u Brna</a:t>
            </a:r>
            <a:endParaRPr lang="en-US" dirty="0"/>
          </a:p>
          <a:p>
            <a:pPr algn="just"/>
            <a:r>
              <a:rPr lang="en-US" dirty="0"/>
              <a:t>+ </a:t>
            </a:r>
            <a:r>
              <a:rPr lang="cs-CZ" dirty="0"/>
              <a:t>12</a:t>
            </a:r>
            <a:r>
              <a:rPr lang="en-US" dirty="0"/>
              <a:t> </a:t>
            </a:r>
            <a:r>
              <a:rPr lang="cs-CZ" dirty="0" err="1"/>
              <a:t>April</a:t>
            </a:r>
            <a:r>
              <a:rPr lang="en-US" dirty="0"/>
              <a:t> </a:t>
            </a:r>
            <a:r>
              <a:rPr lang="cs-CZ" dirty="0"/>
              <a:t>1945</a:t>
            </a:r>
            <a:r>
              <a:rPr lang="en-US" dirty="0"/>
              <a:t>, </a:t>
            </a:r>
            <a:r>
              <a:rPr lang="cs-CZ" dirty="0"/>
              <a:t>Brno</a:t>
            </a:r>
          </a:p>
          <a:p>
            <a:pPr algn="just"/>
            <a:endParaRPr lang="en-US" dirty="0"/>
          </a:p>
          <a:p>
            <a:pPr algn="just"/>
            <a:r>
              <a:rPr lang="en-US" i="1" dirty="0"/>
              <a:t>“The entire body of literature on legal entities is nothing more than variations on </a:t>
            </a:r>
            <a:r>
              <a:rPr lang="en-US" b="1" i="1" dirty="0"/>
              <a:t>controversial interpretations of Justinian's Digest </a:t>
            </a:r>
            <a:r>
              <a:rPr lang="en-US" i="1" dirty="0"/>
              <a:t>on legal entities.</a:t>
            </a:r>
            <a:r>
              <a:rPr lang="cs-CZ" i="1" dirty="0"/>
              <a:t>“</a:t>
            </a:r>
          </a:p>
          <a:p>
            <a:pPr algn="r"/>
            <a:endParaRPr lang="cs-CZ" sz="1100" i="1" dirty="0"/>
          </a:p>
          <a:p>
            <a:pPr algn="r"/>
            <a:r>
              <a:rPr lang="cs-CZ" sz="1200" dirty="0"/>
              <a:t>Sedláček, J.: Právnická osoba. Legislativní problém občanského </a:t>
            </a:r>
            <a:r>
              <a:rPr lang="cs-CZ" sz="1200" dirty="0" err="1"/>
              <a:t>zákoníka</a:t>
            </a:r>
            <a:r>
              <a:rPr lang="cs-CZ" sz="1200" dirty="0"/>
              <a:t>. </a:t>
            </a:r>
            <a:r>
              <a:rPr lang="cs-CZ" sz="1200" dirty="0" err="1"/>
              <a:t>ln</a:t>
            </a:r>
            <a:r>
              <a:rPr lang="cs-CZ" sz="1200" dirty="0"/>
              <a:t> Právník č. 11/1 933, s. 330.</a:t>
            </a:r>
            <a:endParaRPr lang="cs-CZ" sz="800" i="1" dirty="0"/>
          </a:p>
          <a:p>
            <a:pPr algn="r"/>
            <a:endParaRPr lang="cs-CZ" sz="1100" i="1" dirty="0"/>
          </a:p>
          <a:p>
            <a:pPr algn="r"/>
            <a:endParaRPr lang="cs-CZ" sz="1100" i="1" dirty="0"/>
          </a:p>
          <a:p>
            <a:pPr algn="r"/>
            <a:endParaRPr lang="cs-CZ" sz="1100" i="1" dirty="0"/>
          </a:p>
          <a:p>
            <a:pPr algn="r"/>
            <a:r>
              <a:rPr lang="cs-CZ" sz="1100" i="1" dirty="0"/>
              <a:t>Picture source: https://www.archiv.muni.cz/historie-masarykovy-univerzity/osobnosti/historie-rektoru-a-vedeni/70915-jaromir-sedlacek</a:t>
            </a:r>
            <a:endParaRPr lang="en-US" sz="1100" i="1" dirty="0"/>
          </a:p>
        </p:txBody>
      </p:sp>
      <p:pic>
        <p:nvPicPr>
          <p:cNvPr id="5124" name="Picture 4" descr="Jaromír Sedláček | Archiv Masarykovy univerzity">
            <a:extLst>
              <a:ext uri="{FF2B5EF4-FFF2-40B4-BE49-F238E27FC236}">
                <a16:creationId xmlns:a16="http://schemas.microsoft.com/office/drawing/2014/main" id="{FD554AEE-E50F-E7DD-46FD-BD2B7643D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296" y="1827373"/>
            <a:ext cx="3325952" cy="427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4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24D2-3F5C-EBC0-3723-32F9919C197C}"/>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2A657C38-E7BA-ABF0-3B59-CC9B0169EF3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err="1"/>
              <a:t>Classification</a:t>
            </a:r>
            <a:endParaRPr lang="cs-CZ" dirty="0"/>
          </a:p>
        </p:txBody>
      </p:sp>
    </p:spTree>
    <p:extLst>
      <p:ext uri="{BB962C8B-B14F-4D97-AF65-F5344CB8AC3E}">
        <p14:creationId xmlns:p14="http://schemas.microsoft.com/office/powerpoint/2010/main" val="212602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78F2-7369-7912-57E9-C63FA4BBE20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751EDB-7246-BBA6-81E9-7F666E0841D7}"/>
              </a:ext>
            </a:extLst>
          </p:cNvPr>
          <p:cNvSpPr>
            <a:spLocks noGrp="1"/>
          </p:cNvSpPr>
          <p:nvPr>
            <p:ph type="title"/>
          </p:nvPr>
        </p:nvSpPr>
        <p:spPr>
          <a:xfrm>
            <a:off x="838200" y="1036717"/>
            <a:ext cx="10515600" cy="992057"/>
          </a:xfrm>
        </p:spPr>
        <p:txBody>
          <a:bodyPr/>
          <a:lstStyle/>
          <a:p>
            <a:r>
              <a:rPr lang="cs-CZ" dirty="0"/>
              <a:t>To </a:t>
            </a:r>
            <a:r>
              <a:rPr lang="cs-CZ" dirty="0" err="1"/>
              <a:t>recall</a:t>
            </a:r>
            <a:r>
              <a:rPr lang="cs-CZ" dirty="0"/>
              <a:t>…</a:t>
            </a:r>
            <a:endParaRPr lang="en-US" dirty="0"/>
          </a:p>
        </p:txBody>
      </p:sp>
      <p:sp>
        <p:nvSpPr>
          <p:cNvPr id="4" name="Zástupný text 3">
            <a:extLst>
              <a:ext uri="{FF2B5EF4-FFF2-40B4-BE49-F238E27FC236}">
                <a16:creationId xmlns:a16="http://schemas.microsoft.com/office/drawing/2014/main" id="{6CB5F741-20B6-CBFF-B8FD-103FFAF9CD43}"/>
              </a:ext>
            </a:extLst>
          </p:cNvPr>
          <p:cNvSpPr>
            <a:spLocks noGrp="1"/>
          </p:cNvSpPr>
          <p:nvPr>
            <p:ph sz="quarter" idx="13"/>
          </p:nvPr>
        </p:nvSpPr>
        <p:spPr>
          <a:xfrm>
            <a:off x="838200" y="2212429"/>
            <a:ext cx="10515600" cy="3964534"/>
          </a:xfrm>
        </p:spPr>
        <p:txBody>
          <a:bodyPr>
            <a:normAutofit/>
          </a:bodyPr>
          <a:lstStyle/>
          <a:p>
            <a:pPr algn="just"/>
            <a:r>
              <a:rPr lang="en-US" b="1" dirty="0"/>
              <a:t>Only a </a:t>
            </a:r>
            <a:r>
              <a:rPr lang="cs-CZ" b="1" dirty="0"/>
              <a:t>p</a:t>
            </a:r>
            <a:r>
              <a:rPr lang="en-US" b="1" dirty="0" err="1"/>
              <a:t>erson</a:t>
            </a:r>
            <a:r>
              <a:rPr lang="en-US" b="1" dirty="0"/>
              <a:t> </a:t>
            </a:r>
            <a:r>
              <a:rPr lang="cs-CZ" b="1" dirty="0"/>
              <a:t>h</a:t>
            </a:r>
            <a:r>
              <a:rPr lang="en-US" b="1" dirty="0"/>
              <a:t>as </a:t>
            </a:r>
            <a:r>
              <a:rPr lang="cs-CZ" b="1" dirty="0"/>
              <a:t>r</a:t>
            </a:r>
            <a:r>
              <a:rPr lang="en-US" b="1" dirty="0" err="1"/>
              <a:t>ights</a:t>
            </a:r>
            <a:r>
              <a:rPr lang="en-US" b="1" dirty="0"/>
              <a:t> and </a:t>
            </a:r>
            <a:r>
              <a:rPr lang="cs-CZ" b="1" dirty="0" err="1"/>
              <a:t>duties</a:t>
            </a:r>
            <a:r>
              <a:rPr lang="cs-CZ" b="1" dirty="0"/>
              <a:t>:</a:t>
            </a:r>
            <a:r>
              <a:rPr lang="en-US" b="1" dirty="0"/>
              <a:t> § 17 </a:t>
            </a:r>
            <a:r>
              <a:rPr lang="cs-CZ" b="1" dirty="0"/>
              <a:t>CC</a:t>
            </a:r>
            <a:endParaRPr lang="en-US" b="1" dirty="0"/>
          </a:p>
          <a:p>
            <a:pPr algn="just"/>
            <a:endParaRPr lang="cs-CZ" b="1" dirty="0"/>
          </a:p>
          <a:p>
            <a:pPr algn="just"/>
            <a:r>
              <a:rPr lang="en-US" dirty="0"/>
              <a:t>► Rights and </a:t>
            </a:r>
            <a:r>
              <a:rPr lang="cs-CZ" dirty="0" err="1"/>
              <a:t>duties</a:t>
            </a:r>
            <a:r>
              <a:rPr lang="en-US" dirty="0"/>
              <a:t> can be attributed only to what is a person</a:t>
            </a:r>
          </a:p>
          <a:p>
            <a:pPr algn="just"/>
            <a:endParaRPr lang="cs-CZ" b="1" dirty="0"/>
          </a:p>
          <a:p>
            <a:pPr algn="just"/>
            <a:r>
              <a:rPr lang="en-US" dirty="0"/>
              <a:t>► Person = point of attribution of rights and </a:t>
            </a:r>
            <a:r>
              <a:rPr lang="cs-CZ" dirty="0" err="1"/>
              <a:t>duties</a:t>
            </a:r>
            <a:endParaRPr lang="en-US" dirty="0"/>
          </a:p>
          <a:p>
            <a:pPr algn="just"/>
            <a:endParaRPr lang="cs-CZ" b="1" dirty="0"/>
          </a:p>
          <a:p>
            <a:pPr algn="just"/>
            <a:r>
              <a:rPr lang="en-US" b="1" dirty="0"/>
              <a:t>Abstract concept</a:t>
            </a:r>
            <a:r>
              <a:rPr lang="cs-CZ" dirty="0"/>
              <a:t> =</a:t>
            </a:r>
            <a:r>
              <a:rPr lang="en-US" dirty="0"/>
              <a:t> do not confuse with a human being!</a:t>
            </a:r>
          </a:p>
        </p:txBody>
      </p:sp>
    </p:spTree>
    <p:extLst>
      <p:ext uri="{BB962C8B-B14F-4D97-AF65-F5344CB8AC3E}">
        <p14:creationId xmlns:p14="http://schemas.microsoft.com/office/powerpoint/2010/main" val="2399691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73D6E-02B0-1F09-9A17-6C437B32A19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6443246-1A1C-2F5A-7A66-379EA667DCF9}"/>
              </a:ext>
            </a:extLst>
          </p:cNvPr>
          <p:cNvSpPr>
            <a:spLocks noGrp="1"/>
          </p:cNvSpPr>
          <p:nvPr>
            <p:ph type="title"/>
          </p:nvPr>
        </p:nvSpPr>
        <p:spPr>
          <a:xfrm>
            <a:off x="838200" y="1036717"/>
            <a:ext cx="10515600" cy="992057"/>
          </a:xfrm>
        </p:spPr>
        <p:txBody>
          <a:bodyPr/>
          <a:lstStyle/>
          <a:p>
            <a:r>
              <a:rPr lang="cs-CZ" dirty="0"/>
              <a:t>To </a:t>
            </a:r>
            <a:r>
              <a:rPr lang="cs-CZ" dirty="0" err="1"/>
              <a:t>recall</a:t>
            </a:r>
            <a:r>
              <a:rPr lang="cs-CZ" dirty="0"/>
              <a:t>… </a:t>
            </a:r>
            <a:r>
              <a:rPr lang="cs-CZ" dirty="0" err="1"/>
              <a:t>Sect</a:t>
            </a:r>
            <a:r>
              <a:rPr lang="cs-CZ" dirty="0"/>
              <a:t>. 18 CC</a:t>
            </a:r>
            <a:endParaRPr lang="en-US" dirty="0"/>
          </a:p>
        </p:txBody>
      </p:sp>
      <p:graphicFrame>
        <p:nvGraphicFramePr>
          <p:cNvPr id="5" name="Zástupný obsah 4">
            <a:extLst>
              <a:ext uri="{FF2B5EF4-FFF2-40B4-BE49-F238E27FC236}">
                <a16:creationId xmlns:a16="http://schemas.microsoft.com/office/drawing/2014/main" id="{0195A9B9-EA50-277E-FD26-EE01884C9554}"/>
              </a:ext>
            </a:extLst>
          </p:cNvPr>
          <p:cNvGraphicFramePr>
            <a:graphicFrameLocks noGrp="1"/>
          </p:cNvGraphicFramePr>
          <p:nvPr>
            <p:ph sz="quarter" idx="13"/>
          </p:nvPr>
        </p:nvGraphicFramePr>
        <p:xfrm>
          <a:off x="838200" y="2212975"/>
          <a:ext cx="10515600" cy="396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034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6157A-A38C-259B-66F2-825D8DA29F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CCEF20-5D22-3058-DA81-555A14C26B59}"/>
              </a:ext>
            </a:extLst>
          </p:cNvPr>
          <p:cNvSpPr>
            <a:spLocks noGrp="1"/>
          </p:cNvSpPr>
          <p:nvPr>
            <p:ph type="title"/>
          </p:nvPr>
        </p:nvSpPr>
        <p:spPr>
          <a:xfrm>
            <a:off x="801067" y="277176"/>
            <a:ext cx="10515600" cy="722459"/>
          </a:xfrm>
        </p:spPr>
        <p:txBody>
          <a:bodyPr/>
          <a:lstStyle/>
          <a:p>
            <a:r>
              <a:rPr lang="cs-CZ" dirty="0"/>
              <a:t>To </a:t>
            </a:r>
            <a:r>
              <a:rPr lang="cs-CZ" dirty="0" err="1"/>
              <a:t>recall</a:t>
            </a:r>
            <a:r>
              <a:rPr lang="cs-CZ" dirty="0"/>
              <a:t>…</a:t>
            </a:r>
            <a:endParaRPr lang="en-US" dirty="0"/>
          </a:p>
        </p:txBody>
      </p:sp>
      <p:graphicFrame>
        <p:nvGraphicFramePr>
          <p:cNvPr id="3" name="Zástupný obsah 2">
            <a:extLst>
              <a:ext uri="{FF2B5EF4-FFF2-40B4-BE49-F238E27FC236}">
                <a16:creationId xmlns:a16="http://schemas.microsoft.com/office/drawing/2014/main" id="{43CBC37C-37D3-3D5C-0663-A4B9E8321DBD}"/>
              </a:ext>
            </a:extLst>
          </p:cNvPr>
          <p:cNvGraphicFramePr>
            <a:graphicFrameLocks noGrp="1"/>
          </p:cNvGraphicFramePr>
          <p:nvPr>
            <p:ph sz="quarter" idx="13"/>
          </p:nvPr>
        </p:nvGraphicFramePr>
        <p:xfrm>
          <a:off x="213515" y="965458"/>
          <a:ext cx="11789726" cy="550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ovéPole 5">
            <a:extLst>
              <a:ext uri="{FF2B5EF4-FFF2-40B4-BE49-F238E27FC236}">
                <a16:creationId xmlns:a16="http://schemas.microsoft.com/office/drawing/2014/main" id="{2F68E006-F760-B1F7-62CC-2EBD2F7D44A8}"/>
              </a:ext>
            </a:extLst>
          </p:cNvPr>
          <p:cNvSpPr txBox="1"/>
          <p:nvPr/>
        </p:nvSpPr>
        <p:spPr>
          <a:xfrm>
            <a:off x="467645" y="6396158"/>
            <a:ext cx="6096772" cy="369332"/>
          </a:xfrm>
          <a:prstGeom prst="rect">
            <a:avLst/>
          </a:prstGeom>
          <a:noFill/>
        </p:spPr>
        <p:txBody>
          <a:bodyPr wrap="square">
            <a:spAutoFit/>
          </a:bodyPr>
          <a:lstStyle/>
          <a:p>
            <a:r>
              <a:rPr lang="cs-CZ" sz="1800" dirty="0">
                <a:solidFill>
                  <a:schemeClr val="tx2"/>
                </a:solidFill>
              </a:rPr>
              <a:t>/* </a:t>
            </a:r>
            <a:r>
              <a:rPr lang="cs-CZ" sz="1800" dirty="0" err="1">
                <a:solidFill>
                  <a:schemeClr val="tx2"/>
                </a:solidFill>
              </a:rPr>
              <a:t>Sects</a:t>
            </a:r>
            <a:r>
              <a:rPr lang="cs-CZ" sz="1800" dirty="0">
                <a:solidFill>
                  <a:schemeClr val="tx2"/>
                </a:solidFill>
              </a:rPr>
              <a:t>. 118-209 = </a:t>
            </a:r>
            <a:r>
              <a:rPr lang="cs-CZ" sz="1800" dirty="0" err="1">
                <a:solidFill>
                  <a:schemeClr val="tx2"/>
                </a:solidFill>
              </a:rPr>
              <a:t>general</a:t>
            </a:r>
            <a:r>
              <a:rPr lang="cs-CZ" sz="1800" dirty="0">
                <a:solidFill>
                  <a:schemeClr val="tx2"/>
                </a:solidFill>
              </a:rPr>
              <a:t> </a:t>
            </a:r>
            <a:r>
              <a:rPr lang="cs-CZ" sz="1800" dirty="0" err="1">
                <a:solidFill>
                  <a:schemeClr val="tx2"/>
                </a:solidFill>
              </a:rPr>
              <a:t>provisions</a:t>
            </a:r>
            <a:r>
              <a:rPr lang="cs-CZ" sz="1800" dirty="0">
                <a:solidFill>
                  <a:schemeClr val="tx2"/>
                </a:solidFill>
              </a:rPr>
              <a:t> on </a:t>
            </a:r>
            <a:r>
              <a:rPr lang="cs-CZ" sz="1800" dirty="0" err="1">
                <a:solidFill>
                  <a:schemeClr val="tx2"/>
                </a:solidFill>
              </a:rPr>
              <a:t>legal</a:t>
            </a:r>
            <a:r>
              <a:rPr lang="cs-CZ" sz="1800" dirty="0">
                <a:solidFill>
                  <a:schemeClr val="tx2"/>
                </a:solidFill>
              </a:rPr>
              <a:t> </a:t>
            </a:r>
            <a:r>
              <a:rPr lang="cs-CZ" sz="1800" dirty="0" err="1">
                <a:solidFill>
                  <a:schemeClr val="tx2"/>
                </a:solidFill>
              </a:rPr>
              <a:t>persons</a:t>
            </a:r>
            <a:endParaRPr lang="cs-CZ" sz="1800" dirty="0">
              <a:solidFill>
                <a:schemeClr val="tx2"/>
              </a:solidFill>
            </a:endParaRPr>
          </a:p>
        </p:txBody>
      </p:sp>
    </p:spTree>
    <p:extLst>
      <p:ext uri="{BB962C8B-B14F-4D97-AF65-F5344CB8AC3E}">
        <p14:creationId xmlns:p14="http://schemas.microsoft.com/office/powerpoint/2010/main" val="297436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194C-4E19-1E36-2C0C-5D2DFB5159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F22D325-EADE-57B5-F4A4-9951BA83E2B3}"/>
              </a:ext>
            </a:extLst>
          </p:cNvPr>
          <p:cNvSpPr>
            <a:spLocks noGrp="1"/>
          </p:cNvSpPr>
          <p:nvPr>
            <p:ph type="title"/>
          </p:nvPr>
        </p:nvSpPr>
        <p:spPr>
          <a:xfrm>
            <a:off x="838200" y="1036717"/>
            <a:ext cx="10515600" cy="992057"/>
          </a:xfrm>
        </p:spPr>
        <p:txBody>
          <a:bodyPr/>
          <a:lstStyle/>
          <a:p>
            <a:r>
              <a:rPr lang="cs-CZ" dirty="0" err="1"/>
              <a:t>Concept</a:t>
            </a:r>
            <a:r>
              <a:rPr lang="cs-CZ" dirty="0"/>
              <a:t> and Terminology</a:t>
            </a:r>
            <a:endParaRPr lang="en-US" dirty="0"/>
          </a:p>
        </p:txBody>
      </p:sp>
      <p:sp>
        <p:nvSpPr>
          <p:cNvPr id="4" name="Zástupný text 3">
            <a:extLst>
              <a:ext uri="{FF2B5EF4-FFF2-40B4-BE49-F238E27FC236}">
                <a16:creationId xmlns:a16="http://schemas.microsoft.com/office/drawing/2014/main" id="{506DA38D-F1F4-CFAA-E426-80BB8208C615}"/>
              </a:ext>
            </a:extLst>
          </p:cNvPr>
          <p:cNvSpPr>
            <a:spLocks noGrp="1"/>
          </p:cNvSpPr>
          <p:nvPr>
            <p:ph sz="quarter" idx="13"/>
          </p:nvPr>
        </p:nvSpPr>
        <p:spPr>
          <a:xfrm>
            <a:off x="838200" y="2212429"/>
            <a:ext cx="10515600" cy="3964534"/>
          </a:xfrm>
        </p:spPr>
        <p:txBody>
          <a:bodyPr>
            <a:normAutofit/>
          </a:bodyPr>
          <a:lstStyle/>
          <a:p>
            <a:pPr algn="just"/>
            <a:r>
              <a:rPr lang="en-US" b="1" dirty="0"/>
              <a:t>Addressees</a:t>
            </a:r>
            <a:r>
              <a:rPr lang="en-US" dirty="0"/>
              <a:t> of legal norms:</a:t>
            </a:r>
          </a:p>
          <a:p>
            <a:pPr algn="just"/>
            <a:endParaRPr lang="cs-CZ" dirty="0"/>
          </a:p>
          <a:p>
            <a:pPr algn="just"/>
            <a:r>
              <a:rPr lang="en-US" dirty="0"/>
              <a:t>1) People (</a:t>
            </a:r>
            <a:r>
              <a:rPr lang="cs-CZ" dirty="0"/>
              <a:t>and </a:t>
            </a:r>
            <a:r>
              <a:rPr lang="en-US" dirty="0"/>
              <a:t>ultimately only them)</a:t>
            </a:r>
          </a:p>
          <a:p>
            <a:pPr algn="just"/>
            <a:endParaRPr lang="cs-CZ" dirty="0"/>
          </a:p>
          <a:p>
            <a:pPr algn="just"/>
            <a:r>
              <a:rPr lang="en-US" dirty="0"/>
              <a:t>2) Other entities capable of holding rights and obligations</a:t>
            </a:r>
          </a:p>
          <a:p>
            <a:pPr algn="just"/>
            <a:r>
              <a:rPr lang="cs-CZ" dirty="0"/>
              <a:t>= </a:t>
            </a:r>
            <a:r>
              <a:rPr lang="cs-CZ" dirty="0" err="1"/>
              <a:t>other</a:t>
            </a:r>
            <a:r>
              <a:rPr lang="cs-CZ" dirty="0"/>
              <a:t> </a:t>
            </a:r>
            <a:r>
              <a:rPr lang="cs-CZ" dirty="0" err="1"/>
              <a:t>that</a:t>
            </a:r>
            <a:r>
              <a:rPr lang="cs-CZ" dirty="0"/>
              <a:t> </a:t>
            </a:r>
            <a:r>
              <a:rPr lang="cs-CZ" dirty="0" err="1"/>
              <a:t>people</a:t>
            </a:r>
            <a:endParaRPr lang="cs-CZ" dirty="0"/>
          </a:p>
          <a:p>
            <a:pPr algn="just"/>
            <a:r>
              <a:rPr lang="en-US" dirty="0"/>
              <a:t>= Legal Entities</a:t>
            </a:r>
          </a:p>
          <a:p>
            <a:pPr algn="just"/>
            <a:r>
              <a:rPr lang="en-US" dirty="0"/>
              <a:t>= negative definition</a:t>
            </a:r>
            <a:r>
              <a:rPr lang="cs-CZ" dirty="0"/>
              <a:t>: </a:t>
            </a:r>
            <a:r>
              <a:rPr lang="cs-CZ" dirty="0" err="1"/>
              <a:t>legal</a:t>
            </a:r>
            <a:r>
              <a:rPr lang="cs-CZ" dirty="0"/>
              <a:t> entity </a:t>
            </a:r>
            <a:r>
              <a:rPr lang="cs-CZ" dirty="0" err="1"/>
              <a:t>other</a:t>
            </a:r>
            <a:r>
              <a:rPr lang="cs-CZ" dirty="0"/>
              <a:t> entity </a:t>
            </a:r>
            <a:r>
              <a:rPr lang="cs-CZ" dirty="0" err="1"/>
              <a:t>that</a:t>
            </a:r>
            <a:r>
              <a:rPr lang="cs-CZ" dirty="0"/>
              <a:t> a </a:t>
            </a:r>
            <a:r>
              <a:rPr lang="cs-CZ" dirty="0" err="1"/>
              <a:t>human</a:t>
            </a:r>
            <a:r>
              <a:rPr lang="cs-CZ" dirty="0"/>
              <a:t> </a:t>
            </a:r>
            <a:r>
              <a:rPr lang="cs-CZ" dirty="0" err="1"/>
              <a:t>being</a:t>
            </a:r>
            <a:r>
              <a:rPr lang="cs-CZ" dirty="0"/>
              <a:t>, </a:t>
            </a:r>
            <a:r>
              <a:rPr lang="cs-CZ" dirty="0" err="1"/>
              <a:t>which</a:t>
            </a:r>
            <a:r>
              <a:rPr lang="cs-CZ" dirty="0"/>
              <a:t> </a:t>
            </a:r>
            <a:r>
              <a:rPr lang="cs-CZ" dirty="0" err="1"/>
              <a:t>is</a:t>
            </a:r>
            <a:r>
              <a:rPr lang="cs-CZ" dirty="0"/>
              <a:t> </a:t>
            </a:r>
            <a:r>
              <a:rPr lang="cs-CZ" dirty="0" err="1"/>
              <a:t>also</a:t>
            </a:r>
            <a:r>
              <a:rPr lang="cs-CZ" dirty="0"/>
              <a:t> </a:t>
            </a:r>
            <a:r>
              <a:rPr lang="cs-CZ" dirty="0" err="1"/>
              <a:t>capable</a:t>
            </a:r>
            <a:r>
              <a:rPr lang="cs-CZ" dirty="0"/>
              <a:t> </a:t>
            </a:r>
            <a:r>
              <a:rPr lang="cs-CZ" dirty="0" err="1"/>
              <a:t>of</a:t>
            </a:r>
            <a:r>
              <a:rPr lang="cs-CZ" dirty="0"/>
              <a:t> </a:t>
            </a:r>
            <a:r>
              <a:rPr lang="cs-CZ" dirty="0" err="1"/>
              <a:t>hilding</a:t>
            </a:r>
            <a:r>
              <a:rPr lang="cs-CZ" dirty="0"/>
              <a:t> </a:t>
            </a:r>
            <a:r>
              <a:rPr lang="cs-CZ" dirty="0" err="1"/>
              <a:t>rights</a:t>
            </a:r>
            <a:r>
              <a:rPr lang="cs-CZ" dirty="0"/>
              <a:t> and </a:t>
            </a:r>
            <a:r>
              <a:rPr lang="cs-CZ" dirty="0" err="1"/>
              <a:t>duties</a:t>
            </a:r>
            <a:r>
              <a:rPr lang="cs-CZ" dirty="0"/>
              <a:t> (= has </a:t>
            </a:r>
            <a:r>
              <a:rPr lang="cs-CZ" dirty="0" err="1"/>
              <a:t>legal</a:t>
            </a:r>
            <a:r>
              <a:rPr lang="cs-CZ" dirty="0"/>
              <a:t> personality)</a:t>
            </a:r>
            <a:endParaRPr lang="en-US" dirty="0"/>
          </a:p>
          <a:p>
            <a:pPr algn="just"/>
            <a:endParaRPr lang="cs-CZ" dirty="0"/>
          </a:p>
          <a:p>
            <a:pPr algn="just"/>
            <a:r>
              <a:rPr lang="en-US" dirty="0"/>
              <a:t>(positive definition – see </a:t>
            </a:r>
            <a:r>
              <a:rPr lang="cs-CZ" dirty="0" err="1"/>
              <a:t>below</a:t>
            </a:r>
            <a:r>
              <a:rPr lang="cs-CZ" dirty="0"/>
              <a:t> </a:t>
            </a:r>
            <a:r>
              <a:rPr lang="cs-CZ" dirty="0" err="1"/>
              <a:t>Sect</a:t>
            </a:r>
            <a:r>
              <a:rPr lang="cs-CZ" dirty="0"/>
              <a:t>. 20 </a:t>
            </a:r>
            <a:r>
              <a:rPr lang="en-US" dirty="0"/>
              <a:t>)</a:t>
            </a:r>
            <a:endParaRPr lang="cs-CZ" dirty="0"/>
          </a:p>
        </p:txBody>
      </p:sp>
    </p:spTree>
    <p:extLst>
      <p:ext uri="{BB962C8B-B14F-4D97-AF65-F5344CB8AC3E}">
        <p14:creationId xmlns:p14="http://schemas.microsoft.com/office/powerpoint/2010/main" val="3226964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CB244-06AF-3503-A570-6098C45B53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96871D6-E76F-B351-582B-227990B48E30}"/>
              </a:ext>
            </a:extLst>
          </p:cNvPr>
          <p:cNvSpPr>
            <a:spLocks noGrp="1"/>
          </p:cNvSpPr>
          <p:nvPr>
            <p:ph type="title"/>
          </p:nvPr>
        </p:nvSpPr>
        <p:spPr>
          <a:xfrm>
            <a:off x="838200" y="1036717"/>
            <a:ext cx="10515600" cy="992057"/>
          </a:xfrm>
        </p:spPr>
        <p:txBody>
          <a:bodyPr/>
          <a:lstStyle/>
          <a:p>
            <a:r>
              <a:rPr lang="cs-CZ" dirty="0" err="1"/>
              <a:t>Classification</a:t>
            </a:r>
            <a:endParaRPr lang="cs-CZ" dirty="0"/>
          </a:p>
        </p:txBody>
      </p:sp>
      <p:sp>
        <p:nvSpPr>
          <p:cNvPr id="4" name="Zástupný text 3">
            <a:extLst>
              <a:ext uri="{FF2B5EF4-FFF2-40B4-BE49-F238E27FC236}">
                <a16:creationId xmlns:a16="http://schemas.microsoft.com/office/drawing/2014/main" id="{DDD1F7B7-DAAF-AA72-D32E-C79200D22815}"/>
              </a:ext>
            </a:extLst>
          </p:cNvPr>
          <p:cNvSpPr>
            <a:spLocks noGrp="1"/>
          </p:cNvSpPr>
          <p:nvPr>
            <p:ph sz="quarter" idx="13"/>
          </p:nvPr>
        </p:nvSpPr>
        <p:spPr>
          <a:xfrm>
            <a:off x="838200" y="2212429"/>
            <a:ext cx="10515600" cy="3964534"/>
          </a:xfrm>
        </p:spPr>
        <p:txBody>
          <a:bodyPr>
            <a:normAutofit/>
          </a:bodyPr>
          <a:lstStyle/>
          <a:p>
            <a:r>
              <a:rPr lang="cs-CZ" dirty="0" err="1"/>
              <a:t>Sect</a:t>
            </a:r>
            <a:r>
              <a:rPr lang="cs-CZ" dirty="0"/>
              <a:t>. 20:</a:t>
            </a:r>
          </a:p>
          <a:p>
            <a:endParaRPr lang="cs-CZ" b="1" dirty="0"/>
          </a:p>
          <a:p>
            <a:r>
              <a:rPr lang="en-US" dirty="0"/>
              <a:t>(1) A legal person is an </a:t>
            </a:r>
            <a:r>
              <a:rPr lang="en-US" dirty="0" err="1"/>
              <a:t>organised</a:t>
            </a:r>
            <a:r>
              <a:rPr lang="en-US" dirty="0"/>
              <a:t> body whose legal personality </a:t>
            </a:r>
            <a:r>
              <a:rPr lang="en-US" b="1" dirty="0"/>
              <a:t>is provided or </a:t>
            </a:r>
            <a:r>
              <a:rPr lang="en-US" b="1" dirty="0" err="1"/>
              <a:t>recognised</a:t>
            </a:r>
            <a:r>
              <a:rPr lang="en-US" b="1" dirty="0"/>
              <a:t> by a statute</a:t>
            </a:r>
            <a:r>
              <a:rPr lang="en-US" dirty="0"/>
              <a:t>. A legal person may, without regard to its objects of activities, </a:t>
            </a:r>
            <a:r>
              <a:rPr lang="en-US" b="1" dirty="0"/>
              <a:t>have rights and duties consistent with its legal nature</a:t>
            </a:r>
            <a:r>
              <a:rPr lang="en-US" dirty="0"/>
              <a:t>. </a:t>
            </a:r>
            <a:endParaRPr lang="cs-CZ" dirty="0"/>
          </a:p>
          <a:p>
            <a:endParaRPr lang="en-US" dirty="0"/>
          </a:p>
          <a:p>
            <a:r>
              <a:rPr lang="en-US" dirty="0"/>
              <a:t>(2) </a:t>
            </a:r>
            <a:r>
              <a:rPr lang="en-US" b="1" dirty="0"/>
              <a:t>Legal persons governed by public law </a:t>
            </a:r>
            <a:r>
              <a:rPr lang="en-US" dirty="0"/>
              <a:t>are subject to statutes under which they have been established; the provisions of this Act only apply if they are consistent with the legal nature of these persons.</a:t>
            </a:r>
            <a:endParaRPr lang="cs-CZ" dirty="0"/>
          </a:p>
          <a:p>
            <a:endParaRPr lang="cs-CZ" dirty="0"/>
          </a:p>
          <a:p>
            <a:r>
              <a:rPr lang="cs-CZ" b="1" dirty="0">
                <a:solidFill>
                  <a:schemeClr val="accent1"/>
                </a:solidFill>
              </a:rPr>
              <a:t>= </a:t>
            </a:r>
            <a:r>
              <a:rPr lang="cs-CZ" b="1" dirty="0" err="1">
                <a:solidFill>
                  <a:schemeClr val="accent1"/>
                </a:solidFill>
              </a:rPr>
              <a:t>theory</a:t>
            </a:r>
            <a:r>
              <a:rPr lang="cs-CZ" b="1" dirty="0">
                <a:solidFill>
                  <a:schemeClr val="accent1"/>
                </a:solidFill>
              </a:rPr>
              <a:t> </a:t>
            </a:r>
            <a:r>
              <a:rPr lang="cs-CZ" b="1" dirty="0" err="1">
                <a:solidFill>
                  <a:schemeClr val="accent1"/>
                </a:solidFill>
              </a:rPr>
              <a:t>of</a:t>
            </a:r>
            <a:r>
              <a:rPr lang="cs-CZ" b="1" dirty="0">
                <a:solidFill>
                  <a:schemeClr val="accent1"/>
                </a:solidFill>
              </a:rPr>
              <a:t> fiction</a:t>
            </a:r>
          </a:p>
        </p:txBody>
      </p:sp>
    </p:spTree>
    <p:extLst>
      <p:ext uri="{BB962C8B-B14F-4D97-AF65-F5344CB8AC3E}">
        <p14:creationId xmlns:p14="http://schemas.microsoft.com/office/powerpoint/2010/main" val="1049560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CFDFB-F62B-DEA6-B556-95C13554DB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3710264-001A-C7CE-1696-A9333FF834CF}"/>
              </a:ext>
            </a:extLst>
          </p:cNvPr>
          <p:cNvSpPr>
            <a:spLocks noGrp="1"/>
          </p:cNvSpPr>
          <p:nvPr>
            <p:ph type="title"/>
          </p:nvPr>
        </p:nvSpPr>
        <p:spPr>
          <a:xfrm>
            <a:off x="838200" y="325517"/>
            <a:ext cx="10515600" cy="992057"/>
          </a:xfrm>
        </p:spPr>
        <p:txBody>
          <a:bodyPr/>
          <a:lstStyle/>
          <a:p>
            <a:r>
              <a:rPr lang="cs-CZ" dirty="0" err="1"/>
              <a:t>Classification</a:t>
            </a:r>
            <a:endParaRPr lang="cs-CZ" dirty="0"/>
          </a:p>
        </p:txBody>
      </p:sp>
      <p:graphicFrame>
        <p:nvGraphicFramePr>
          <p:cNvPr id="3" name="Zástupný obsah 2">
            <a:extLst>
              <a:ext uri="{FF2B5EF4-FFF2-40B4-BE49-F238E27FC236}">
                <a16:creationId xmlns:a16="http://schemas.microsoft.com/office/drawing/2014/main" id="{FE3212E0-9590-C9EA-7BC3-078A4A44F7B3}"/>
              </a:ext>
            </a:extLst>
          </p:cNvPr>
          <p:cNvGraphicFramePr>
            <a:graphicFrameLocks noGrp="1"/>
          </p:cNvGraphicFramePr>
          <p:nvPr>
            <p:ph sz="quarter" idx="13"/>
            <p:extLst>
              <p:ext uri="{D42A27DB-BD31-4B8C-83A1-F6EECF244321}">
                <p14:modId xmlns:p14="http://schemas.microsoft.com/office/powerpoint/2010/main" val="3844813972"/>
              </p:ext>
            </p:extLst>
          </p:nvPr>
        </p:nvGraphicFramePr>
        <p:xfrm>
          <a:off x="554567" y="1371600"/>
          <a:ext cx="10799233"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535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ACE32-1709-2837-CC92-69F2B74C24A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3827A0-A7A1-A154-1D6E-19EA518E368D}"/>
              </a:ext>
            </a:extLst>
          </p:cNvPr>
          <p:cNvSpPr>
            <a:spLocks noGrp="1"/>
          </p:cNvSpPr>
          <p:nvPr>
            <p:ph type="title"/>
          </p:nvPr>
        </p:nvSpPr>
        <p:spPr>
          <a:xfrm>
            <a:off x="838200" y="275167"/>
            <a:ext cx="10515600" cy="992057"/>
          </a:xfrm>
        </p:spPr>
        <p:txBody>
          <a:bodyPr/>
          <a:lstStyle/>
          <a:p>
            <a:r>
              <a:rPr lang="cs-CZ" dirty="0" err="1"/>
              <a:t>Classification</a:t>
            </a:r>
            <a:endParaRPr lang="cs-CZ" dirty="0"/>
          </a:p>
        </p:txBody>
      </p:sp>
      <p:graphicFrame>
        <p:nvGraphicFramePr>
          <p:cNvPr id="3" name="Zástupný obsah 2">
            <a:extLst>
              <a:ext uri="{FF2B5EF4-FFF2-40B4-BE49-F238E27FC236}">
                <a16:creationId xmlns:a16="http://schemas.microsoft.com/office/drawing/2014/main" id="{87D84203-5BB5-DA46-7884-B6061D824D13}"/>
              </a:ext>
            </a:extLst>
          </p:cNvPr>
          <p:cNvGraphicFramePr>
            <a:graphicFrameLocks noGrp="1"/>
          </p:cNvGraphicFramePr>
          <p:nvPr>
            <p:ph sz="quarter" idx="13"/>
            <p:extLst>
              <p:ext uri="{D42A27DB-BD31-4B8C-83A1-F6EECF244321}">
                <p14:modId xmlns:p14="http://schemas.microsoft.com/office/powerpoint/2010/main" val="1231722668"/>
              </p:ext>
            </p:extLst>
          </p:nvPr>
        </p:nvGraphicFramePr>
        <p:xfrm>
          <a:off x="215901" y="1401233"/>
          <a:ext cx="11739032"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926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A3D0-D6CB-C27D-B67A-C221B6F547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0461222-247D-E039-4272-53FB3D1F8AC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Legal</a:t>
            </a:r>
            <a:r>
              <a:rPr lang="cs-CZ" dirty="0"/>
              <a:t> Personality </a:t>
            </a:r>
            <a:r>
              <a:rPr lang="cs-CZ" dirty="0" err="1"/>
              <a:t>of</a:t>
            </a:r>
            <a:r>
              <a:rPr lang="cs-CZ" dirty="0"/>
              <a:t> </a:t>
            </a:r>
            <a:r>
              <a:rPr lang="cs-CZ" dirty="0" err="1"/>
              <a:t>Legal</a:t>
            </a:r>
            <a:r>
              <a:rPr lang="cs-CZ" dirty="0"/>
              <a:t> Entity</a:t>
            </a:r>
          </a:p>
        </p:txBody>
      </p:sp>
    </p:spTree>
    <p:extLst>
      <p:ext uri="{BB962C8B-B14F-4D97-AF65-F5344CB8AC3E}">
        <p14:creationId xmlns:p14="http://schemas.microsoft.com/office/powerpoint/2010/main" val="1868674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B7F3-3C1D-2544-A077-7E74D1CF4A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A835FF-D5A3-3DF9-3F06-99E7D7521F62}"/>
              </a:ext>
            </a:extLst>
          </p:cNvPr>
          <p:cNvSpPr>
            <a:spLocks noGrp="1"/>
          </p:cNvSpPr>
          <p:nvPr>
            <p:ph type="title"/>
          </p:nvPr>
        </p:nvSpPr>
        <p:spPr>
          <a:xfrm>
            <a:off x="838200" y="1036717"/>
            <a:ext cx="10515600" cy="992057"/>
          </a:xfrm>
        </p:spPr>
        <p:txBody>
          <a:bodyPr/>
          <a:lstStyle/>
          <a:p>
            <a:r>
              <a:rPr lang="cs-CZ" dirty="0" err="1"/>
              <a:t>Legal</a:t>
            </a:r>
            <a:r>
              <a:rPr lang="cs-CZ" dirty="0"/>
              <a:t> Personality </a:t>
            </a:r>
            <a:r>
              <a:rPr lang="cs-CZ" dirty="0" err="1"/>
              <a:t>of</a:t>
            </a:r>
            <a:r>
              <a:rPr lang="cs-CZ" dirty="0"/>
              <a:t> </a:t>
            </a:r>
            <a:r>
              <a:rPr lang="cs-CZ" dirty="0" err="1"/>
              <a:t>Legal</a:t>
            </a:r>
            <a:r>
              <a:rPr lang="cs-CZ" dirty="0"/>
              <a:t> Entity</a:t>
            </a:r>
          </a:p>
        </p:txBody>
      </p:sp>
      <p:sp>
        <p:nvSpPr>
          <p:cNvPr id="4" name="Zástupný text 3">
            <a:extLst>
              <a:ext uri="{FF2B5EF4-FFF2-40B4-BE49-F238E27FC236}">
                <a16:creationId xmlns:a16="http://schemas.microsoft.com/office/drawing/2014/main" id="{6857C607-231B-5307-C776-9E0993C40468}"/>
              </a:ext>
            </a:extLst>
          </p:cNvPr>
          <p:cNvSpPr>
            <a:spLocks noGrp="1"/>
          </p:cNvSpPr>
          <p:nvPr>
            <p:ph sz="quarter" idx="13"/>
          </p:nvPr>
        </p:nvSpPr>
        <p:spPr>
          <a:xfrm>
            <a:off x="838200" y="2212429"/>
            <a:ext cx="10515600" cy="3964534"/>
          </a:xfrm>
        </p:spPr>
        <p:txBody>
          <a:bodyPr>
            <a:normAutofit/>
          </a:bodyPr>
          <a:lstStyle/>
          <a:p>
            <a:pPr algn="just"/>
            <a:r>
              <a:rPr lang="en-US" dirty="0"/>
              <a:t>Defined in </a:t>
            </a:r>
            <a:r>
              <a:rPr lang="cs-CZ" dirty="0" err="1"/>
              <a:t>Sect</a:t>
            </a:r>
            <a:r>
              <a:rPr lang="cs-CZ" dirty="0"/>
              <a:t>. </a:t>
            </a:r>
            <a:r>
              <a:rPr lang="en-US" dirty="0"/>
              <a:t>20</a:t>
            </a:r>
            <a:r>
              <a:rPr lang="cs-CZ" dirty="0"/>
              <a:t> para 1, last sentence</a:t>
            </a:r>
          </a:p>
          <a:p>
            <a:pPr algn="just"/>
            <a:endParaRPr lang="cs-CZ" dirty="0"/>
          </a:p>
          <a:p>
            <a:pPr algn="just"/>
            <a:r>
              <a:rPr lang="en-US" dirty="0"/>
              <a:t>A legal person may, </a:t>
            </a:r>
            <a:r>
              <a:rPr lang="en-US" b="1" dirty="0"/>
              <a:t>without regard to its objects of activities, have rights and duties consistent with its legal nature</a:t>
            </a:r>
            <a:r>
              <a:rPr lang="en-US" dirty="0"/>
              <a:t>. </a:t>
            </a:r>
            <a:endParaRPr lang="cs-CZ" dirty="0"/>
          </a:p>
          <a:p>
            <a:pPr algn="just"/>
            <a:endParaRPr lang="cs-CZ" b="1" dirty="0"/>
          </a:p>
          <a:p>
            <a:pPr algn="just"/>
            <a:r>
              <a:rPr lang="en-US" b="1" dirty="0">
                <a:solidFill>
                  <a:schemeClr val="accent1"/>
                </a:solidFill>
              </a:rPr>
              <a:t>= General legal capacity</a:t>
            </a:r>
            <a:r>
              <a:rPr lang="cs-CZ" b="1" dirty="0">
                <a:solidFill>
                  <a:schemeClr val="accent1"/>
                </a:solidFill>
              </a:rPr>
              <a:t> </a:t>
            </a:r>
            <a:r>
              <a:rPr lang="en-US" dirty="0"/>
              <a:t>►</a:t>
            </a:r>
            <a:r>
              <a:rPr lang="cs-CZ" dirty="0"/>
              <a:t> </a:t>
            </a:r>
            <a:r>
              <a:rPr lang="cs-CZ" b="1" dirty="0" err="1">
                <a:solidFill>
                  <a:schemeClr val="accent1"/>
                </a:solidFill>
              </a:rPr>
              <a:t>all</a:t>
            </a:r>
            <a:r>
              <a:rPr lang="cs-CZ" dirty="0"/>
              <a:t> </a:t>
            </a:r>
            <a:r>
              <a:rPr lang="cs-CZ" dirty="0" err="1"/>
              <a:t>rights</a:t>
            </a:r>
            <a:r>
              <a:rPr lang="cs-CZ" dirty="0"/>
              <a:t> and </a:t>
            </a:r>
            <a:r>
              <a:rPr lang="cs-CZ" dirty="0" err="1"/>
              <a:t>duties</a:t>
            </a:r>
            <a:r>
              <a:rPr lang="cs-CZ" dirty="0"/>
              <a:t> </a:t>
            </a:r>
            <a:r>
              <a:rPr lang="cs-CZ" dirty="0" err="1"/>
              <a:t>consistent</a:t>
            </a:r>
            <a:r>
              <a:rPr lang="cs-CZ" dirty="0"/>
              <a:t> </a:t>
            </a:r>
            <a:r>
              <a:rPr lang="cs-CZ" dirty="0" err="1"/>
              <a:t>with</a:t>
            </a:r>
            <a:r>
              <a:rPr lang="cs-CZ" dirty="0"/>
              <a:t> </a:t>
            </a:r>
            <a:r>
              <a:rPr lang="cs-CZ" dirty="0" err="1"/>
              <a:t>its</a:t>
            </a:r>
            <a:r>
              <a:rPr lang="cs-CZ" dirty="0"/>
              <a:t> </a:t>
            </a:r>
            <a:r>
              <a:rPr lang="cs-CZ" dirty="0" err="1"/>
              <a:t>legal</a:t>
            </a:r>
            <a:r>
              <a:rPr lang="cs-CZ" dirty="0"/>
              <a:t> </a:t>
            </a:r>
            <a:r>
              <a:rPr lang="cs-CZ" dirty="0" err="1"/>
              <a:t>nature</a:t>
            </a:r>
            <a:endParaRPr lang="cs-CZ" dirty="0"/>
          </a:p>
          <a:p>
            <a:pPr algn="just"/>
            <a:endParaRPr lang="cs-CZ" dirty="0"/>
          </a:p>
          <a:p>
            <a:pPr algn="just"/>
            <a:r>
              <a:rPr lang="cs-CZ" b="1" dirty="0">
                <a:solidFill>
                  <a:schemeClr val="accent1"/>
                </a:solidFill>
              </a:rPr>
              <a:t>X</a:t>
            </a:r>
          </a:p>
          <a:p>
            <a:pPr algn="just"/>
            <a:r>
              <a:rPr lang="cs-CZ" b="1" dirty="0">
                <a:solidFill>
                  <a:schemeClr val="accent1"/>
                </a:solidFill>
              </a:rPr>
              <a:t>Ultra </a:t>
            </a:r>
            <a:r>
              <a:rPr lang="cs-CZ" b="1" dirty="0" err="1">
                <a:solidFill>
                  <a:schemeClr val="accent1"/>
                </a:solidFill>
              </a:rPr>
              <a:t>vires</a:t>
            </a:r>
            <a:r>
              <a:rPr lang="cs-CZ" b="1" dirty="0">
                <a:solidFill>
                  <a:schemeClr val="accent1"/>
                </a:solidFill>
              </a:rPr>
              <a:t> </a:t>
            </a:r>
            <a:r>
              <a:rPr lang="cs-CZ" b="1" dirty="0" err="1">
                <a:solidFill>
                  <a:schemeClr val="accent1"/>
                </a:solidFill>
              </a:rPr>
              <a:t>doctrine</a:t>
            </a:r>
            <a:r>
              <a:rPr lang="cs-CZ" b="1" dirty="0">
                <a:solidFill>
                  <a:schemeClr val="accent1"/>
                </a:solidFill>
              </a:rPr>
              <a:t> </a:t>
            </a:r>
            <a:r>
              <a:rPr lang="cs-CZ" dirty="0"/>
              <a:t>= </a:t>
            </a:r>
            <a:r>
              <a:rPr lang="en-US" dirty="0"/>
              <a:t>A legal person must not perform acts outside its stated purpose.</a:t>
            </a:r>
            <a:r>
              <a:rPr lang="cs-CZ" dirty="0"/>
              <a:t> </a:t>
            </a:r>
            <a:r>
              <a:rPr lang="en-US" dirty="0"/>
              <a:t>Acts contrary to this principle are invalid.</a:t>
            </a:r>
            <a:r>
              <a:rPr lang="cs-CZ" dirty="0"/>
              <a:t> </a:t>
            </a:r>
          </a:p>
          <a:p>
            <a:pPr algn="just"/>
            <a:r>
              <a:rPr lang="cs-CZ" dirty="0"/>
              <a:t>(</a:t>
            </a:r>
            <a:r>
              <a:rPr lang="en-US" dirty="0"/>
              <a:t>Civil Code does NOT follow this principle</a:t>
            </a:r>
            <a:r>
              <a:rPr lang="cs-CZ" dirty="0"/>
              <a:t> IN GENERAL = </a:t>
            </a:r>
            <a:r>
              <a:rPr lang="cs-CZ" dirty="0" err="1"/>
              <a:t>with</a:t>
            </a:r>
            <a:r>
              <a:rPr lang="cs-CZ" dirty="0"/>
              <a:t> </a:t>
            </a:r>
            <a:r>
              <a:rPr lang="cs-CZ" dirty="0" err="1"/>
              <a:t>some</a:t>
            </a:r>
            <a:r>
              <a:rPr lang="cs-CZ" dirty="0"/>
              <a:t> </a:t>
            </a:r>
            <a:r>
              <a:rPr lang="cs-CZ" dirty="0" err="1"/>
              <a:t>exceptions</a:t>
            </a:r>
            <a:r>
              <a:rPr lang="cs-CZ" dirty="0"/>
              <a:t>)</a:t>
            </a:r>
            <a:endParaRPr lang="en-US" dirty="0"/>
          </a:p>
          <a:p>
            <a:pPr algn="just"/>
            <a:endParaRPr lang="en-US" dirty="0"/>
          </a:p>
        </p:txBody>
      </p:sp>
    </p:spTree>
    <p:extLst>
      <p:ext uri="{BB962C8B-B14F-4D97-AF65-F5344CB8AC3E}">
        <p14:creationId xmlns:p14="http://schemas.microsoft.com/office/powerpoint/2010/main" val="1790841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2A25-3126-1035-CD39-F2F01A3ECBD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74FC70F-E24C-11CD-D8E8-098557845066}"/>
              </a:ext>
            </a:extLst>
          </p:cNvPr>
          <p:cNvSpPr>
            <a:spLocks noGrp="1"/>
          </p:cNvSpPr>
          <p:nvPr>
            <p:ph type="title"/>
          </p:nvPr>
        </p:nvSpPr>
        <p:spPr>
          <a:xfrm>
            <a:off x="838200" y="1036717"/>
            <a:ext cx="10515600" cy="992057"/>
          </a:xfrm>
        </p:spPr>
        <p:txBody>
          <a:bodyPr/>
          <a:lstStyle/>
          <a:p>
            <a:r>
              <a:rPr lang="cs-CZ" dirty="0" err="1"/>
              <a:t>Legal</a:t>
            </a:r>
            <a:r>
              <a:rPr lang="cs-CZ" dirty="0"/>
              <a:t> Personality </a:t>
            </a:r>
            <a:r>
              <a:rPr lang="cs-CZ" dirty="0" err="1"/>
              <a:t>of</a:t>
            </a:r>
            <a:r>
              <a:rPr lang="cs-CZ" dirty="0"/>
              <a:t> </a:t>
            </a:r>
            <a:r>
              <a:rPr lang="cs-CZ" dirty="0" err="1"/>
              <a:t>Legal</a:t>
            </a:r>
            <a:r>
              <a:rPr lang="cs-CZ" dirty="0"/>
              <a:t> Entity</a:t>
            </a:r>
          </a:p>
        </p:txBody>
      </p:sp>
      <p:sp>
        <p:nvSpPr>
          <p:cNvPr id="4" name="Zástupný text 3">
            <a:extLst>
              <a:ext uri="{FF2B5EF4-FFF2-40B4-BE49-F238E27FC236}">
                <a16:creationId xmlns:a16="http://schemas.microsoft.com/office/drawing/2014/main" id="{6E9741F9-3309-BFD8-1B6A-8A7545A594A7}"/>
              </a:ext>
            </a:extLst>
          </p:cNvPr>
          <p:cNvSpPr>
            <a:spLocks noGrp="1"/>
          </p:cNvSpPr>
          <p:nvPr>
            <p:ph sz="quarter" idx="13"/>
          </p:nvPr>
        </p:nvSpPr>
        <p:spPr>
          <a:xfrm>
            <a:off x="838200" y="2212429"/>
            <a:ext cx="10515600" cy="3964534"/>
          </a:xfrm>
        </p:spPr>
        <p:txBody>
          <a:bodyPr>
            <a:normAutofit/>
          </a:bodyPr>
          <a:lstStyle/>
          <a:p>
            <a:pPr algn="just"/>
            <a:r>
              <a:rPr lang="cs-CZ" b="1" dirty="0" err="1">
                <a:solidFill>
                  <a:schemeClr val="accent1"/>
                </a:solidFill>
              </a:rPr>
              <a:t>Exceptions</a:t>
            </a:r>
            <a:r>
              <a:rPr lang="cs-CZ" b="1" dirty="0">
                <a:solidFill>
                  <a:schemeClr val="accent1"/>
                </a:solidFill>
              </a:rPr>
              <a:t> </a:t>
            </a:r>
            <a:r>
              <a:rPr lang="cs-CZ" b="1" dirty="0" err="1">
                <a:solidFill>
                  <a:schemeClr val="accent1"/>
                </a:solidFill>
              </a:rPr>
              <a:t>from</a:t>
            </a:r>
            <a:r>
              <a:rPr lang="cs-CZ" b="1" dirty="0">
                <a:solidFill>
                  <a:schemeClr val="accent1"/>
                </a:solidFill>
              </a:rPr>
              <a:t> </a:t>
            </a:r>
            <a:r>
              <a:rPr lang="cs-CZ" b="1" dirty="0" err="1">
                <a:solidFill>
                  <a:schemeClr val="accent1"/>
                </a:solidFill>
              </a:rPr>
              <a:t>general</a:t>
            </a:r>
            <a:r>
              <a:rPr lang="cs-CZ" b="1" dirty="0">
                <a:solidFill>
                  <a:schemeClr val="accent1"/>
                </a:solidFill>
              </a:rPr>
              <a:t> </a:t>
            </a:r>
            <a:r>
              <a:rPr lang="cs-CZ" b="1" dirty="0" err="1">
                <a:solidFill>
                  <a:schemeClr val="accent1"/>
                </a:solidFill>
              </a:rPr>
              <a:t>capacity</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legal</a:t>
            </a:r>
            <a:r>
              <a:rPr lang="cs-CZ" b="1" dirty="0">
                <a:solidFill>
                  <a:schemeClr val="accent1"/>
                </a:solidFill>
              </a:rPr>
              <a:t> </a:t>
            </a:r>
            <a:r>
              <a:rPr lang="cs-CZ" b="1" dirty="0" err="1">
                <a:solidFill>
                  <a:schemeClr val="accent1"/>
                </a:solidFill>
              </a:rPr>
              <a:t>entities</a:t>
            </a:r>
            <a:r>
              <a:rPr lang="cs-CZ" b="1" dirty="0">
                <a:solidFill>
                  <a:schemeClr val="accent1"/>
                </a:solidFill>
              </a:rPr>
              <a:t>:</a:t>
            </a:r>
          </a:p>
          <a:p>
            <a:pPr algn="just"/>
            <a:endParaRPr lang="cs-CZ" dirty="0"/>
          </a:p>
          <a:p>
            <a:pPr algn="just"/>
            <a:r>
              <a:rPr lang="cs-CZ" dirty="0"/>
              <a:t>1) </a:t>
            </a:r>
            <a:r>
              <a:rPr lang="cs-CZ" b="1" dirty="0" err="1"/>
              <a:t>Subsidiary</a:t>
            </a:r>
            <a:r>
              <a:rPr lang="cs-CZ" b="1" dirty="0"/>
              <a:t> </a:t>
            </a:r>
            <a:r>
              <a:rPr lang="cs-CZ" b="1" dirty="0" err="1"/>
              <a:t>Assotiation</a:t>
            </a:r>
            <a:r>
              <a:rPr lang="cs-CZ" dirty="0"/>
              <a:t> (</a:t>
            </a:r>
            <a:r>
              <a:rPr lang="cs-CZ" dirty="0" err="1"/>
              <a:t>Sect</a:t>
            </a:r>
            <a:r>
              <a:rPr lang="cs-CZ" dirty="0"/>
              <a:t>. 228 et </a:t>
            </a:r>
            <a:r>
              <a:rPr lang="cs-CZ" dirty="0" err="1"/>
              <a:t>seq</a:t>
            </a:r>
            <a:r>
              <a:rPr lang="cs-CZ" dirty="0"/>
              <a:t>.)</a:t>
            </a:r>
          </a:p>
          <a:p>
            <a:pPr algn="just"/>
            <a:r>
              <a:rPr lang="en-US" dirty="0"/>
              <a:t>The </a:t>
            </a:r>
            <a:r>
              <a:rPr lang="en-US" b="1" dirty="0"/>
              <a:t>legal personality of a subsidiary association derives from the legal personality of the principal association</a:t>
            </a:r>
            <a:r>
              <a:rPr lang="en-US" dirty="0"/>
              <a:t>. A subsidiary association </a:t>
            </a:r>
            <a:r>
              <a:rPr lang="en-US" b="1" dirty="0"/>
              <a:t>may have rights and duties and acquire them to the extent specified by the articles of association and recorded in a public register</a:t>
            </a:r>
            <a:r>
              <a:rPr lang="en-US" dirty="0"/>
              <a:t>.</a:t>
            </a:r>
          </a:p>
          <a:p>
            <a:pPr algn="just"/>
            <a:endParaRPr lang="cs-CZ" dirty="0"/>
          </a:p>
          <a:p>
            <a:pPr algn="just"/>
            <a:r>
              <a:rPr lang="cs-CZ" dirty="0"/>
              <a:t>2) </a:t>
            </a:r>
            <a:r>
              <a:rPr lang="cs-CZ" b="1" dirty="0" err="1"/>
              <a:t>Association</a:t>
            </a:r>
            <a:r>
              <a:rPr lang="cs-CZ" b="1" dirty="0"/>
              <a:t> </a:t>
            </a:r>
            <a:r>
              <a:rPr lang="cs-CZ" b="1" dirty="0" err="1"/>
              <a:t>of</a:t>
            </a:r>
            <a:r>
              <a:rPr lang="cs-CZ" b="1" dirty="0"/>
              <a:t> Unit </a:t>
            </a:r>
            <a:r>
              <a:rPr lang="cs-CZ" b="1" dirty="0" err="1"/>
              <a:t>Owners</a:t>
            </a:r>
            <a:r>
              <a:rPr lang="cs-CZ" dirty="0"/>
              <a:t> (</a:t>
            </a:r>
            <a:r>
              <a:rPr lang="cs-CZ" dirty="0" err="1"/>
              <a:t>Sect</a:t>
            </a:r>
            <a:r>
              <a:rPr lang="cs-CZ" dirty="0"/>
              <a:t>. 1194 et </a:t>
            </a:r>
            <a:r>
              <a:rPr lang="cs-CZ" dirty="0" err="1"/>
              <a:t>seq</a:t>
            </a:r>
            <a:r>
              <a:rPr lang="cs-CZ" dirty="0"/>
              <a:t>.)</a:t>
            </a:r>
          </a:p>
          <a:p>
            <a:pPr algn="just"/>
            <a:r>
              <a:rPr lang="en-US" dirty="0"/>
              <a:t>may </a:t>
            </a:r>
            <a:r>
              <a:rPr lang="en-US" b="1" dirty="0"/>
              <a:t>acquire and dispose of property only for the purpose of </a:t>
            </a:r>
            <a:r>
              <a:rPr lang="en-US" dirty="0"/>
              <a:t>administering the building and tract of land.</a:t>
            </a:r>
          </a:p>
        </p:txBody>
      </p:sp>
    </p:spTree>
    <p:extLst>
      <p:ext uri="{BB962C8B-B14F-4D97-AF65-F5344CB8AC3E}">
        <p14:creationId xmlns:p14="http://schemas.microsoft.com/office/powerpoint/2010/main" val="1335100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3917B-37DB-BD36-996A-61DF338582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5FDE9C-745A-F835-D506-68439D3E2E46}"/>
              </a:ext>
            </a:extLst>
          </p:cNvPr>
          <p:cNvSpPr>
            <a:spLocks noGrp="1"/>
          </p:cNvSpPr>
          <p:nvPr>
            <p:ph type="title"/>
          </p:nvPr>
        </p:nvSpPr>
        <p:spPr>
          <a:xfrm>
            <a:off x="838200" y="1036717"/>
            <a:ext cx="10515600" cy="992057"/>
          </a:xfrm>
        </p:spPr>
        <p:txBody>
          <a:bodyPr/>
          <a:lstStyle/>
          <a:p>
            <a:r>
              <a:rPr lang="cs-CZ" dirty="0" err="1"/>
              <a:t>Legal</a:t>
            </a:r>
            <a:r>
              <a:rPr lang="cs-CZ" dirty="0"/>
              <a:t> Personality </a:t>
            </a:r>
            <a:r>
              <a:rPr lang="cs-CZ" dirty="0" err="1"/>
              <a:t>of</a:t>
            </a:r>
            <a:r>
              <a:rPr lang="cs-CZ" dirty="0"/>
              <a:t> </a:t>
            </a:r>
            <a:r>
              <a:rPr lang="cs-CZ" dirty="0" err="1"/>
              <a:t>Legal</a:t>
            </a:r>
            <a:r>
              <a:rPr lang="cs-CZ" dirty="0"/>
              <a:t> Entity</a:t>
            </a:r>
          </a:p>
        </p:txBody>
      </p:sp>
      <p:sp>
        <p:nvSpPr>
          <p:cNvPr id="4" name="Zástupný text 3">
            <a:extLst>
              <a:ext uri="{FF2B5EF4-FFF2-40B4-BE49-F238E27FC236}">
                <a16:creationId xmlns:a16="http://schemas.microsoft.com/office/drawing/2014/main" id="{A81BE70E-FD37-9264-A1D3-A69F87BBE079}"/>
              </a:ext>
            </a:extLst>
          </p:cNvPr>
          <p:cNvSpPr>
            <a:spLocks noGrp="1"/>
          </p:cNvSpPr>
          <p:nvPr>
            <p:ph sz="quarter" idx="13"/>
          </p:nvPr>
        </p:nvSpPr>
        <p:spPr>
          <a:xfrm>
            <a:off x="838200" y="2212429"/>
            <a:ext cx="10515600" cy="3964534"/>
          </a:xfrm>
        </p:spPr>
        <p:txBody>
          <a:bodyPr>
            <a:normAutofit/>
          </a:bodyPr>
          <a:lstStyle/>
          <a:p>
            <a:pPr algn="just"/>
            <a:r>
              <a:rPr lang="cs-CZ" b="1" dirty="0">
                <a:solidFill>
                  <a:schemeClr val="accent1"/>
                </a:solidFill>
              </a:rPr>
              <a:t>General </a:t>
            </a:r>
            <a:r>
              <a:rPr lang="cs-CZ" b="1" dirty="0" err="1">
                <a:solidFill>
                  <a:schemeClr val="accent1"/>
                </a:solidFill>
              </a:rPr>
              <a:t>capacity</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legal</a:t>
            </a:r>
            <a:r>
              <a:rPr lang="cs-CZ" b="1" dirty="0">
                <a:solidFill>
                  <a:schemeClr val="accent1"/>
                </a:solidFill>
              </a:rPr>
              <a:t> entity </a:t>
            </a:r>
            <a:r>
              <a:rPr lang="cs-CZ" b="1" dirty="0" err="1">
                <a:solidFill>
                  <a:schemeClr val="accent1"/>
                </a:solidFill>
              </a:rPr>
              <a:t>compared</a:t>
            </a:r>
            <a:r>
              <a:rPr lang="cs-CZ" b="1" dirty="0">
                <a:solidFill>
                  <a:schemeClr val="accent1"/>
                </a:solidFill>
              </a:rPr>
              <a:t> </a:t>
            </a:r>
            <a:r>
              <a:rPr lang="cs-CZ" b="1" dirty="0" err="1">
                <a:solidFill>
                  <a:schemeClr val="accent1"/>
                </a:solidFill>
              </a:rPr>
              <a:t>with</a:t>
            </a:r>
            <a:r>
              <a:rPr lang="cs-CZ" b="1" dirty="0">
                <a:solidFill>
                  <a:schemeClr val="accent1"/>
                </a:solidFill>
              </a:rPr>
              <a:t> natural person</a:t>
            </a:r>
          </a:p>
          <a:p>
            <a:pPr algn="just"/>
            <a:endParaRPr lang="cs-CZ" dirty="0"/>
          </a:p>
          <a:p>
            <a:pPr algn="just"/>
            <a:r>
              <a:rPr lang="en-US" dirty="0"/>
              <a:t>Legal personality of both is complete in </a:t>
            </a:r>
            <a:r>
              <a:rPr lang="cs-CZ" dirty="0" err="1"/>
              <a:t>its</a:t>
            </a:r>
            <a:r>
              <a:rPr lang="cs-CZ" dirty="0"/>
              <a:t> </a:t>
            </a:r>
            <a:r>
              <a:rPr lang="en-US" dirty="0"/>
              <a:t>scope.</a:t>
            </a:r>
          </a:p>
          <a:p>
            <a:pPr algn="just"/>
            <a:endParaRPr lang="cs-CZ" dirty="0"/>
          </a:p>
          <a:p>
            <a:pPr algn="just"/>
            <a:r>
              <a:rPr lang="en-US" b="1" dirty="0"/>
              <a:t>Content of legal personality differs:</a:t>
            </a:r>
          </a:p>
          <a:p>
            <a:pPr algn="just"/>
            <a:r>
              <a:rPr lang="en-US" dirty="0"/>
              <a:t>Legal persons cannot marry, adopt, make a will, etc.</a:t>
            </a:r>
          </a:p>
          <a:p>
            <a:pPr algn="just"/>
            <a:endParaRPr lang="cs-CZ" dirty="0"/>
          </a:p>
          <a:p>
            <a:pPr algn="just"/>
            <a:r>
              <a:rPr lang="en-US" dirty="0"/>
              <a:t>Legal personality lasts from creation to dissolution (</a:t>
            </a:r>
            <a:r>
              <a:rPr lang="cs-CZ" dirty="0" err="1"/>
              <a:t>Sect</a:t>
            </a:r>
            <a:r>
              <a:rPr lang="cs-CZ" dirty="0"/>
              <a:t>. 118</a:t>
            </a:r>
            <a:r>
              <a:rPr lang="en-US" dirty="0"/>
              <a:t>)</a:t>
            </a:r>
          </a:p>
        </p:txBody>
      </p:sp>
    </p:spTree>
    <p:extLst>
      <p:ext uri="{BB962C8B-B14F-4D97-AF65-F5344CB8AC3E}">
        <p14:creationId xmlns:p14="http://schemas.microsoft.com/office/powerpoint/2010/main" val="2013590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92E0-5B2C-E4B4-FF96-BD33DA2E01F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2E23325-920C-06E4-D7EB-F41A80C07F74}"/>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Tree>
    <p:extLst>
      <p:ext uri="{BB962C8B-B14F-4D97-AF65-F5344CB8AC3E}">
        <p14:creationId xmlns:p14="http://schemas.microsoft.com/office/powerpoint/2010/main" val="230401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C1668-4D49-B44E-5943-FF28513B3E7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3B88EE-168A-86AF-6AF7-98547D771803}"/>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
        <p:nvSpPr>
          <p:cNvPr id="4" name="Zástupný text 3">
            <a:extLst>
              <a:ext uri="{FF2B5EF4-FFF2-40B4-BE49-F238E27FC236}">
                <a16:creationId xmlns:a16="http://schemas.microsoft.com/office/drawing/2014/main" id="{4FC8FB7E-CE2F-0FB3-301D-9FC28175B116}"/>
              </a:ext>
            </a:extLst>
          </p:cNvPr>
          <p:cNvSpPr>
            <a:spLocks noGrp="1"/>
          </p:cNvSpPr>
          <p:nvPr>
            <p:ph sz="quarter" idx="13"/>
          </p:nvPr>
        </p:nvSpPr>
        <p:spPr>
          <a:xfrm>
            <a:off x="838200" y="2212429"/>
            <a:ext cx="10515600" cy="3964534"/>
          </a:xfrm>
        </p:spPr>
        <p:txBody>
          <a:bodyPr>
            <a:normAutofit/>
          </a:bodyPr>
          <a:lstStyle/>
          <a:p>
            <a:pPr algn="just"/>
            <a:r>
              <a:rPr lang="cs-CZ" i="1" dirty="0">
                <a:solidFill>
                  <a:srgbClr val="FF0000"/>
                </a:solidFill>
              </a:rPr>
              <a:t>Q.: </a:t>
            </a:r>
            <a:r>
              <a:rPr lang="cs-CZ" i="1" dirty="0" err="1">
                <a:solidFill>
                  <a:srgbClr val="FF0000"/>
                </a:solidFill>
              </a:rPr>
              <a:t>Take</a:t>
            </a:r>
            <a:r>
              <a:rPr lang="cs-CZ" i="1" dirty="0">
                <a:solidFill>
                  <a:srgbClr val="FF0000"/>
                </a:solidFill>
              </a:rPr>
              <a:t> </a:t>
            </a:r>
            <a:r>
              <a:rPr lang="cs-CZ" i="1" dirty="0" err="1">
                <a:solidFill>
                  <a:srgbClr val="FF0000"/>
                </a:solidFill>
              </a:rPr>
              <a:t>into</a:t>
            </a:r>
            <a:r>
              <a:rPr lang="cs-CZ" i="1" dirty="0">
                <a:solidFill>
                  <a:srgbClr val="FF0000"/>
                </a:solidFill>
              </a:rPr>
              <a:t> </a:t>
            </a:r>
            <a:r>
              <a:rPr lang="cs-CZ" i="1" dirty="0" err="1">
                <a:solidFill>
                  <a:srgbClr val="FF0000"/>
                </a:solidFill>
              </a:rPr>
              <a:t>account</a:t>
            </a:r>
            <a:r>
              <a:rPr lang="cs-CZ" i="1" dirty="0">
                <a:solidFill>
                  <a:srgbClr val="FF0000"/>
                </a:solidFill>
              </a:rPr>
              <a:t> </a:t>
            </a:r>
            <a:r>
              <a:rPr lang="cs-CZ" i="1" dirty="0" err="1">
                <a:solidFill>
                  <a:srgbClr val="FF0000"/>
                </a:solidFill>
              </a:rPr>
              <a:t>your</a:t>
            </a:r>
            <a:r>
              <a:rPr lang="cs-CZ" i="1" dirty="0">
                <a:solidFill>
                  <a:srgbClr val="FF0000"/>
                </a:solidFill>
              </a:rPr>
              <a:t> </a:t>
            </a:r>
            <a:r>
              <a:rPr lang="cs-CZ" i="1" dirty="0" err="1">
                <a:solidFill>
                  <a:srgbClr val="FF0000"/>
                </a:solidFill>
              </a:rPr>
              <a:t>knowledge</a:t>
            </a:r>
            <a:r>
              <a:rPr lang="cs-CZ" i="1" dirty="0">
                <a:solidFill>
                  <a:srgbClr val="FF0000"/>
                </a:solidFill>
              </a:rPr>
              <a:t> </a:t>
            </a:r>
            <a:r>
              <a:rPr lang="cs-CZ" i="1" dirty="0" err="1">
                <a:solidFill>
                  <a:srgbClr val="FF0000"/>
                </a:solidFill>
              </a:rPr>
              <a:t>about</a:t>
            </a:r>
            <a:r>
              <a:rPr lang="cs-CZ" i="1" dirty="0">
                <a:solidFill>
                  <a:srgbClr val="FF0000"/>
                </a:solidFill>
              </a:rPr>
              <a:t> </a:t>
            </a:r>
            <a:r>
              <a:rPr lang="cs-CZ" i="1" dirty="0" err="1">
                <a:solidFill>
                  <a:srgbClr val="FF0000"/>
                </a:solidFill>
              </a:rPr>
              <a:t>capacity</a:t>
            </a:r>
            <a:r>
              <a:rPr lang="cs-CZ" i="1" dirty="0">
                <a:solidFill>
                  <a:srgbClr val="FF0000"/>
                </a:solidFill>
              </a:rPr>
              <a:t> to </a:t>
            </a:r>
            <a:r>
              <a:rPr lang="cs-CZ" i="1" dirty="0" err="1">
                <a:solidFill>
                  <a:srgbClr val="FF0000"/>
                </a:solidFill>
              </a:rPr>
              <a:t>perform</a:t>
            </a:r>
            <a:r>
              <a:rPr lang="cs-CZ" i="1" dirty="0">
                <a:solidFill>
                  <a:srgbClr val="FF0000"/>
                </a:solidFill>
              </a:rPr>
              <a:t> </a:t>
            </a:r>
            <a:r>
              <a:rPr lang="cs-CZ" i="1" dirty="0" err="1">
                <a:solidFill>
                  <a:srgbClr val="FF0000"/>
                </a:solidFill>
              </a:rPr>
              <a:t>legal</a:t>
            </a:r>
            <a:r>
              <a:rPr lang="cs-CZ" i="1" dirty="0">
                <a:solidFill>
                  <a:srgbClr val="FF0000"/>
                </a:solidFill>
              </a:rPr>
              <a:t> </a:t>
            </a:r>
            <a:r>
              <a:rPr lang="cs-CZ" i="1" dirty="0" err="1">
                <a:solidFill>
                  <a:srgbClr val="FF0000"/>
                </a:solidFill>
              </a:rPr>
              <a:t>acts</a:t>
            </a:r>
            <a:r>
              <a:rPr lang="cs-CZ" i="1" dirty="0">
                <a:solidFill>
                  <a:srgbClr val="FF0000"/>
                </a:solidFill>
              </a:rPr>
              <a:t> (</a:t>
            </a:r>
            <a:r>
              <a:rPr lang="cs-CZ" i="1" dirty="0" err="1">
                <a:solidFill>
                  <a:srgbClr val="FF0000"/>
                </a:solidFill>
              </a:rPr>
              <a:t>see</a:t>
            </a:r>
            <a:r>
              <a:rPr lang="cs-CZ" i="1" dirty="0">
                <a:solidFill>
                  <a:srgbClr val="FF0000"/>
                </a:solidFill>
              </a:rPr>
              <a:t> </a:t>
            </a:r>
            <a:r>
              <a:rPr lang="cs-CZ" i="1" dirty="0" err="1">
                <a:solidFill>
                  <a:srgbClr val="FF0000"/>
                </a:solidFill>
              </a:rPr>
              <a:t>lecture</a:t>
            </a:r>
            <a:r>
              <a:rPr lang="cs-CZ" i="1" dirty="0">
                <a:solidFill>
                  <a:srgbClr val="FF0000"/>
                </a:solidFill>
              </a:rPr>
              <a:t> on natural </a:t>
            </a:r>
            <a:r>
              <a:rPr lang="cs-CZ" i="1" dirty="0" err="1">
                <a:solidFill>
                  <a:srgbClr val="FF0000"/>
                </a:solidFill>
              </a:rPr>
              <a:t>persons</a:t>
            </a:r>
            <a:r>
              <a:rPr lang="cs-CZ" i="1" dirty="0">
                <a:solidFill>
                  <a:srgbClr val="FF0000"/>
                </a:solidFill>
              </a:rPr>
              <a:t>) and </a:t>
            </a:r>
            <a:r>
              <a:rPr lang="cs-CZ" i="1" dirty="0" err="1">
                <a:solidFill>
                  <a:srgbClr val="FF0000"/>
                </a:solidFill>
              </a:rPr>
              <a:t>think</a:t>
            </a:r>
            <a:r>
              <a:rPr lang="cs-CZ" i="1" dirty="0">
                <a:solidFill>
                  <a:srgbClr val="FF0000"/>
                </a:solidFill>
              </a:rPr>
              <a:t> </a:t>
            </a:r>
            <a:r>
              <a:rPr lang="cs-CZ" i="1" dirty="0" err="1">
                <a:solidFill>
                  <a:srgbClr val="FF0000"/>
                </a:solidFill>
              </a:rPr>
              <a:t>about</a:t>
            </a:r>
            <a:r>
              <a:rPr lang="cs-CZ" i="1" dirty="0">
                <a:solidFill>
                  <a:srgbClr val="FF0000"/>
                </a:solidFill>
              </a:rPr>
              <a:t> </a:t>
            </a:r>
            <a:r>
              <a:rPr lang="cs-CZ" i="1" dirty="0" err="1">
                <a:solidFill>
                  <a:srgbClr val="FF0000"/>
                </a:solidFill>
              </a:rPr>
              <a:t>if</a:t>
            </a:r>
            <a:r>
              <a:rPr lang="cs-CZ" i="1" dirty="0">
                <a:solidFill>
                  <a:srgbClr val="FF0000"/>
                </a:solidFill>
              </a:rPr>
              <a:t> </a:t>
            </a:r>
            <a:r>
              <a:rPr lang="cs-CZ" i="1" dirty="0" err="1">
                <a:solidFill>
                  <a:srgbClr val="FF0000"/>
                </a:solidFill>
              </a:rPr>
              <a:t>legal</a:t>
            </a:r>
            <a:r>
              <a:rPr lang="cs-CZ" i="1" dirty="0">
                <a:solidFill>
                  <a:srgbClr val="FF0000"/>
                </a:solidFill>
              </a:rPr>
              <a:t> entity </a:t>
            </a:r>
            <a:r>
              <a:rPr lang="cs-CZ" i="1" dirty="0" err="1">
                <a:solidFill>
                  <a:srgbClr val="FF0000"/>
                </a:solidFill>
              </a:rPr>
              <a:t>can</a:t>
            </a:r>
            <a:r>
              <a:rPr lang="cs-CZ" i="1" dirty="0">
                <a:solidFill>
                  <a:srgbClr val="FF0000"/>
                </a:solidFill>
              </a:rPr>
              <a:t> </a:t>
            </a:r>
            <a:r>
              <a:rPr lang="cs-CZ" i="1" dirty="0" err="1">
                <a:solidFill>
                  <a:srgbClr val="FF0000"/>
                </a:solidFill>
              </a:rPr>
              <a:t>have</a:t>
            </a:r>
            <a:r>
              <a:rPr lang="cs-CZ" i="1" dirty="0">
                <a:solidFill>
                  <a:srgbClr val="FF0000"/>
                </a:solidFill>
              </a:rPr>
              <a:t> </a:t>
            </a:r>
            <a:r>
              <a:rPr lang="cs-CZ" i="1" dirty="0" err="1">
                <a:solidFill>
                  <a:srgbClr val="FF0000"/>
                </a:solidFill>
              </a:rPr>
              <a:t>legal</a:t>
            </a:r>
            <a:r>
              <a:rPr lang="cs-CZ" i="1" dirty="0">
                <a:solidFill>
                  <a:srgbClr val="FF0000"/>
                </a:solidFill>
              </a:rPr>
              <a:t> </a:t>
            </a:r>
            <a:r>
              <a:rPr lang="cs-CZ" i="1" dirty="0" err="1">
                <a:solidFill>
                  <a:srgbClr val="FF0000"/>
                </a:solidFill>
              </a:rPr>
              <a:t>capacity</a:t>
            </a:r>
            <a:r>
              <a:rPr lang="cs-CZ" i="1" dirty="0">
                <a:solidFill>
                  <a:srgbClr val="FF0000"/>
                </a:solidFill>
              </a:rPr>
              <a:t>.</a:t>
            </a:r>
          </a:p>
          <a:p>
            <a:pPr algn="just"/>
            <a:endParaRPr lang="cs-CZ" i="1" dirty="0">
              <a:solidFill>
                <a:srgbClr val="FF0000"/>
              </a:solidFill>
            </a:endParaRPr>
          </a:p>
          <a:p>
            <a:pPr algn="just"/>
            <a:r>
              <a:rPr lang="cs-CZ" i="1" dirty="0" err="1">
                <a:solidFill>
                  <a:srgbClr val="FF0000"/>
                </a:solidFill>
              </a:rPr>
              <a:t>For</a:t>
            </a:r>
            <a:r>
              <a:rPr lang="cs-CZ" i="1" dirty="0">
                <a:solidFill>
                  <a:srgbClr val="FF0000"/>
                </a:solidFill>
              </a:rPr>
              <a:t> </a:t>
            </a:r>
            <a:r>
              <a:rPr lang="cs-CZ" i="1" dirty="0" err="1">
                <a:solidFill>
                  <a:srgbClr val="FF0000"/>
                </a:solidFill>
              </a:rPr>
              <a:t>your</a:t>
            </a:r>
            <a:r>
              <a:rPr lang="cs-CZ" i="1" dirty="0">
                <a:solidFill>
                  <a:srgbClr val="FF0000"/>
                </a:solidFill>
              </a:rPr>
              <a:t> </a:t>
            </a:r>
            <a:r>
              <a:rPr lang="cs-CZ" i="1" dirty="0" err="1">
                <a:solidFill>
                  <a:srgbClr val="FF0000"/>
                </a:solidFill>
              </a:rPr>
              <a:t>help</a:t>
            </a:r>
            <a:r>
              <a:rPr lang="cs-CZ" i="1" dirty="0">
                <a:solidFill>
                  <a:srgbClr val="FF0000"/>
                </a:solidFill>
              </a:rPr>
              <a:t>:</a:t>
            </a:r>
          </a:p>
          <a:p>
            <a:pPr algn="just"/>
            <a:endParaRPr lang="cs-CZ" i="1" dirty="0">
              <a:solidFill>
                <a:srgbClr val="FF0000"/>
              </a:solidFill>
            </a:endParaRPr>
          </a:p>
          <a:p>
            <a:pPr algn="just"/>
            <a:r>
              <a:rPr lang="cs-CZ" i="1" dirty="0">
                <a:solidFill>
                  <a:srgbClr val="FF0000"/>
                </a:solidFill>
              </a:rPr>
              <a:t>To </a:t>
            </a:r>
            <a:r>
              <a:rPr lang="cs-CZ" i="1" dirty="0" err="1">
                <a:solidFill>
                  <a:srgbClr val="FF0000"/>
                </a:solidFill>
              </a:rPr>
              <a:t>recall</a:t>
            </a:r>
            <a:r>
              <a:rPr lang="cs-CZ" i="1" dirty="0">
                <a:solidFill>
                  <a:srgbClr val="FF0000"/>
                </a:solidFill>
              </a:rPr>
              <a:t> </a:t>
            </a:r>
            <a:r>
              <a:rPr lang="cs-CZ" i="1" dirty="0" err="1">
                <a:solidFill>
                  <a:srgbClr val="FF0000"/>
                </a:solidFill>
              </a:rPr>
              <a:t>Sect</a:t>
            </a:r>
            <a:r>
              <a:rPr lang="cs-CZ" i="1" dirty="0">
                <a:solidFill>
                  <a:srgbClr val="FF0000"/>
                </a:solidFill>
              </a:rPr>
              <a:t>. 31</a:t>
            </a:r>
          </a:p>
          <a:p>
            <a:pPr algn="just"/>
            <a:endParaRPr lang="cs-CZ" i="1" dirty="0">
              <a:solidFill>
                <a:srgbClr val="FF0000"/>
              </a:solidFill>
            </a:endParaRPr>
          </a:p>
          <a:p>
            <a:pPr algn="just"/>
            <a:r>
              <a:rPr lang="en-US" i="1" dirty="0">
                <a:solidFill>
                  <a:srgbClr val="FF0000"/>
                </a:solidFill>
              </a:rPr>
              <a:t>Any minor who has not yet acquired full legal capacity is presumed to be capable of making juridical acts which are, as to their nature, </a:t>
            </a:r>
            <a:r>
              <a:rPr lang="en-US" b="1" i="1" dirty="0">
                <a:solidFill>
                  <a:srgbClr val="FF0000"/>
                </a:solidFill>
              </a:rPr>
              <a:t>appropriate to the intellectual and volitional maturity of the minors of his age</a:t>
            </a:r>
            <a:r>
              <a:rPr lang="en-US" i="1" dirty="0">
                <a:solidFill>
                  <a:srgbClr val="FF0000"/>
                </a:solidFill>
              </a:rPr>
              <a:t>.</a:t>
            </a:r>
            <a:endParaRPr lang="en-GB" i="1" dirty="0">
              <a:solidFill>
                <a:srgbClr val="FF0000"/>
              </a:solidFill>
            </a:endParaRPr>
          </a:p>
        </p:txBody>
      </p:sp>
    </p:spTree>
    <p:extLst>
      <p:ext uri="{BB962C8B-B14F-4D97-AF65-F5344CB8AC3E}">
        <p14:creationId xmlns:p14="http://schemas.microsoft.com/office/powerpoint/2010/main" val="2703706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F076C-69F2-74E3-97CC-A7A89D4E92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1036CF4-E5F0-87FF-75FB-0E098A7DD0A5}"/>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
        <p:nvSpPr>
          <p:cNvPr id="4" name="Zástupný text 3">
            <a:extLst>
              <a:ext uri="{FF2B5EF4-FFF2-40B4-BE49-F238E27FC236}">
                <a16:creationId xmlns:a16="http://schemas.microsoft.com/office/drawing/2014/main" id="{E9DFC303-6B9D-FE10-7696-115A72BB9CEA}"/>
              </a:ext>
            </a:extLst>
          </p:cNvPr>
          <p:cNvSpPr>
            <a:spLocks noGrp="1"/>
          </p:cNvSpPr>
          <p:nvPr>
            <p:ph sz="quarter" idx="13"/>
          </p:nvPr>
        </p:nvSpPr>
        <p:spPr>
          <a:xfrm>
            <a:off x="838200" y="2212429"/>
            <a:ext cx="10515600" cy="3964534"/>
          </a:xfrm>
        </p:spPr>
        <p:txBody>
          <a:bodyPr>
            <a:normAutofit/>
          </a:bodyPr>
          <a:lstStyle/>
          <a:p>
            <a:pPr algn="just"/>
            <a:r>
              <a:rPr lang="cs-CZ" i="1" dirty="0" err="1">
                <a:solidFill>
                  <a:srgbClr val="FF0000"/>
                </a:solidFill>
              </a:rPr>
              <a:t>Sect</a:t>
            </a:r>
            <a:r>
              <a:rPr lang="cs-CZ" i="1" dirty="0">
                <a:solidFill>
                  <a:srgbClr val="FF0000"/>
                </a:solidFill>
              </a:rPr>
              <a:t>. 31</a:t>
            </a:r>
          </a:p>
          <a:p>
            <a:pPr algn="just"/>
            <a:r>
              <a:rPr lang="en-US" i="1" dirty="0">
                <a:solidFill>
                  <a:srgbClr val="FF0000"/>
                </a:solidFill>
              </a:rPr>
              <a:t>Any minor who has not yet acquired full legal capacity is presumed to be capable of making juridical acts which are, as to their nature, </a:t>
            </a:r>
            <a:r>
              <a:rPr lang="en-US" b="1" i="1" dirty="0">
                <a:solidFill>
                  <a:srgbClr val="FF0000"/>
                </a:solidFill>
              </a:rPr>
              <a:t>appropriate to the intellectual and volitional maturity of the minors of his age</a:t>
            </a:r>
            <a:r>
              <a:rPr lang="en-US" i="1" dirty="0">
                <a:solidFill>
                  <a:srgbClr val="FF0000"/>
                </a:solidFill>
              </a:rPr>
              <a:t>.</a:t>
            </a:r>
            <a:endParaRPr lang="cs-CZ" i="1" dirty="0">
              <a:solidFill>
                <a:srgbClr val="FF0000"/>
              </a:solidFill>
            </a:endParaRPr>
          </a:p>
          <a:p>
            <a:pPr algn="just"/>
            <a:endParaRPr lang="cs-CZ" i="1" dirty="0">
              <a:solidFill>
                <a:srgbClr val="FF0000"/>
              </a:solidFill>
            </a:endParaRPr>
          </a:p>
          <a:p>
            <a:pPr algn="just"/>
            <a:r>
              <a:rPr lang="cs-CZ" dirty="0"/>
              <a:t>► </a:t>
            </a:r>
            <a:r>
              <a:rPr lang="cs-CZ" dirty="0" err="1"/>
              <a:t>legal</a:t>
            </a:r>
            <a:r>
              <a:rPr lang="cs-CZ" dirty="0"/>
              <a:t> </a:t>
            </a:r>
            <a:r>
              <a:rPr lang="cs-CZ" dirty="0" err="1"/>
              <a:t>capacity</a:t>
            </a:r>
            <a:r>
              <a:rPr lang="cs-CZ" dirty="0"/>
              <a:t> </a:t>
            </a:r>
            <a:r>
              <a:rPr lang="cs-CZ" dirty="0" err="1"/>
              <a:t>under</a:t>
            </a:r>
            <a:r>
              <a:rPr lang="cs-CZ" dirty="0"/>
              <a:t> Czech Civil </a:t>
            </a:r>
            <a:r>
              <a:rPr lang="cs-CZ" dirty="0" err="1"/>
              <a:t>Code</a:t>
            </a:r>
            <a:r>
              <a:rPr lang="cs-CZ" dirty="0"/>
              <a:t> </a:t>
            </a:r>
            <a:r>
              <a:rPr lang="cs-CZ" dirty="0" err="1"/>
              <a:t>is</a:t>
            </a:r>
            <a:r>
              <a:rPr lang="cs-CZ" dirty="0"/>
              <a:t> </a:t>
            </a:r>
            <a:r>
              <a:rPr lang="cs-CZ" dirty="0" err="1"/>
              <a:t>defined</a:t>
            </a:r>
            <a:r>
              <a:rPr lang="cs-CZ" dirty="0"/>
              <a:t> </a:t>
            </a:r>
            <a:r>
              <a:rPr lang="cs-CZ" b="1" dirty="0"/>
              <a:t>by </a:t>
            </a:r>
            <a:r>
              <a:rPr lang="cs-CZ" b="1" dirty="0" err="1"/>
              <a:t>intellectual</a:t>
            </a:r>
            <a:r>
              <a:rPr lang="cs-CZ" b="1" dirty="0"/>
              <a:t> and </a:t>
            </a:r>
            <a:r>
              <a:rPr lang="cs-CZ" b="1" dirty="0" err="1"/>
              <a:t>volitional</a:t>
            </a:r>
            <a:r>
              <a:rPr lang="cs-CZ" b="1" dirty="0"/>
              <a:t> maturity</a:t>
            </a:r>
          </a:p>
          <a:p>
            <a:pPr algn="just"/>
            <a:r>
              <a:rPr lang="cs-CZ" dirty="0"/>
              <a:t>► ► these </a:t>
            </a:r>
            <a:r>
              <a:rPr lang="cs-CZ" dirty="0" err="1"/>
              <a:t>features</a:t>
            </a:r>
            <a:r>
              <a:rPr lang="cs-CZ" dirty="0"/>
              <a:t> are </a:t>
            </a:r>
            <a:r>
              <a:rPr lang="cs-CZ" dirty="0" err="1"/>
              <a:t>linked</a:t>
            </a:r>
            <a:r>
              <a:rPr lang="cs-CZ" dirty="0"/>
              <a:t> </a:t>
            </a:r>
            <a:r>
              <a:rPr lang="cs-CZ" dirty="0" err="1"/>
              <a:t>only</a:t>
            </a:r>
            <a:r>
              <a:rPr lang="cs-CZ" dirty="0"/>
              <a:t> </a:t>
            </a:r>
            <a:r>
              <a:rPr lang="cs-CZ" dirty="0" err="1"/>
              <a:t>with</a:t>
            </a:r>
            <a:r>
              <a:rPr lang="cs-CZ" dirty="0"/>
              <a:t> </a:t>
            </a:r>
            <a:r>
              <a:rPr lang="cs-CZ" dirty="0" err="1"/>
              <a:t>human</a:t>
            </a:r>
            <a:r>
              <a:rPr lang="cs-CZ" dirty="0"/>
              <a:t> </a:t>
            </a:r>
            <a:r>
              <a:rPr lang="cs-CZ" dirty="0" err="1"/>
              <a:t>being</a:t>
            </a:r>
            <a:endParaRPr lang="cs-CZ" dirty="0"/>
          </a:p>
          <a:p>
            <a:pPr algn="just"/>
            <a:endParaRPr lang="cs-CZ" dirty="0"/>
          </a:p>
          <a:p>
            <a:pPr algn="just"/>
            <a:r>
              <a:rPr lang="cs-CZ" dirty="0">
                <a:solidFill>
                  <a:schemeClr val="accent1"/>
                </a:solidFill>
              </a:rPr>
              <a:t>► a </a:t>
            </a:r>
            <a:r>
              <a:rPr lang="cs-CZ" dirty="0" err="1">
                <a:solidFill>
                  <a:schemeClr val="accent1"/>
                </a:solidFill>
              </a:rPr>
              <a:t>dispute</a:t>
            </a:r>
            <a:r>
              <a:rPr lang="cs-CZ" dirty="0">
                <a:solidFill>
                  <a:schemeClr val="accent1"/>
                </a:solidFill>
              </a:rPr>
              <a:t> </a:t>
            </a:r>
            <a:r>
              <a:rPr lang="cs-CZ" dirty="0" err="1">
                <a:solidFill>
                  <a:schemeClr val="accent1"/>
                </a:solidFill>
              </a:rPr>
              <a:t>over</a:t>
            </a:r>
            <a:r>
              <a:rPr lang="cs-CZ" dirty="0">
                <a:solidFill>
                  <a:schemeClr val="accent1"/>
                </a:solidFill>
              </a:rPr>
              <a:t> </a:t>
            </a:r>
            <a:r>
              <a:rPr lang="cs-CZ" dirty="0" err="1">
                <a:solidFill>
                  <a:schemeClr val="accent1"/>
                </a:solidFill>
              </a:rPr>
              <a:t>legal</a:t>
            </a:r>
            <a:r>
              <a:rPr lang="cs-CZ" dirty="0">
                <a:solidFill>
                  <a:schemeClr val="accent1"/>
                </a:solidFill>
              </a:rPr>
              <a:t> </a:t>
            </a:r>
            <a:r>
              <a:rPr lang="cs-CZ" dirty="0" err="1">
                <a:solidFill>
                  <a:schemeClr val="accent1"/>
                </a:solidFill>
              </a:rPr>
              <a:t>capacity</a:t>
            </a:r>
            <a:r>
              <a:rPr lang="cs-CZ" dirty="0">
                <a:solidFill>
                  <a:schemeClr val="accent1"/>
                </a:solidFill>
              </a:rPr>
              <a:t> </a:t>
            </a:r>
            <a:r>
              <a:rPr lang="cs-CZ" dirty="0" err="1">
                <a:solidFill>
                  <a:schemeClr val="accent1"/>
                </a:solidFill>
              </a:rPr>
              <a:t>of</a:t>
            </a:r>
            <a:r>
              <a:rPr lang="cs-CZ" dirty="0">
                <a:solidFill>
                  <a:schemeClr val="accent1"/>
                </a:solidFill>
              </a:rPr>
              <a:t> </a:t>
            </a:r>
            <a:r>
              <a:rPr lang="cs-CZ" dirty="0" err="1">
                <a:solidFill>
                  <a:schemeClr val="accent1"/>
                </a:solidFill>
              </a:rPr>
              <a:t>legal</a:t>
            </a:r>
            <a:r>
              <a:rPr lang="cs-CZ" dirty="0">
                <a:solidFill>
                  <a:schemeClr val="accent1"/>
                </a:solidFill>
              </a:rPr>
              <a:t> entity in Czech </a:t>
            </a:r>
            <a:r>
              <a:rPr lang="cs-CZ" dirty="0" err="1">
                <a:solidFill>
                  <a:schemeClr val="accent1"/>
                </a:solidFill>
              </a:rPr>
              <a:t>doctrine</a:t>
            </a:r>
            <a:endParaRPr lang="en-GB" b="1" i="1" dirty="0">
              <a:solidFill>
                <a:schemeClr val="accent1"/>
              </a:solidFill>
            </a:endParaRPr>
          </a:p>
        </p:txBody>
      </p:sp>
    </p:spTree>
    <p:extLst>
      <p:ext uri="{BB962C8B-B14F-4D97-AF65-F5344CB8AC3E}">
        <p14:creationId xmlns:p14="http://schemas.microsoft.com/office/powerpoint/2010/main" val="92685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3F16-E4F4-86D3-2179-67D38277A8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25B8F2-E36C-816D-275C-51E1DF78CD02}"/>
              </a:ext>
            </a:extLst>
          </p:cNvPr>
          <p:cNvSpPr>
            <a:spLocks noGrp="1"/>
          </p:cNvSpPr>
          <p:nvPr>
            <p:ph type="title"/>
          </p:nvPr>
        </p:nvSpPr>
        <p:spPr>
          <a:xfrm>
            <a:off x="838200" y="1036717"/>
            <a:ext cx="10515600" cy="992057"/>
          </a:xfrm>
        </p:spPr>
        <p:txBody>
          <a:bodyPr/>
          <a:lstStyle/>
          <a:p>
            <a:r>
              <a:rPr lang="cs-CZ" dirty="0" err="1"/>
              <a:t>Concept</a:t>
            </a:r>
            <a:r>
              <a:rPr lang="cs-CZ" dirty="0"/>
              <a:t> and Terminology</a:t>
            </a:r>
            <a:endParaRPr lang="en-US" dirty="0"/>
          </a:p>
        </p:txBody>
      </p:sp>
      <p:sp>
        <p:nvSpPr>
          <p:cNvPr id="4" name="Zástupný text 3">
            <a:extLst>
              <a:ext uri="{FF2B5EF4-FFF2-40B4-BE49-F238E27FC236}">
                <a16:creationId xmlns:a16="http://schemas.microsoft.com/office/drawing/2014/main" id="{79DF5C87-37B5-12EE-EFC0-6600774F643F}"/>
              </a:ext>
            </a:extLst>
          </p:cNvPr>
          <p:cNvSpPr>
            <a:spLocks noGrp="1"/>
          </p:cNvSpPr>
          <p:nvPr>
            <p:ph sz="quarter" idx="13"/>
          </p:nvPr>
        </p:nvSpPr>
        <p:spPr>
          <a:xfrm>
            <a:off x="838200" y="2028774"/>
            <a:ext cx="10515600" cy="4333925"/>
          </a:xfrm>
        </p:spPr>
        <p:txBody>
          <a:bodyPr>
            <a:normAutofit/>
          </a:bodyPr>
          <a:lstStyle/>
          <a:p>
            <a:pPr algn="just"/>
            <a:r>
              <a:rPr lang="cs-CZ" dirty="0"/>
              <a:t>g</a:t>
            </a:r>
            <a:r>
              <a:rPr lang="en-US" dirty="0" err="1"/>
              <a:t>roup</a:t>
            </a:r>
            <a:r>
              <a:rPr lang="en-US" dirty="0"/>
              <a:t> of persons (</a:t>
            </a:r>
            <a:r>
              <a:rPr lang="cs-CZ" dirty="0" err="1"/>
              <a:t>both</a:t>
            </a:r>
            <a:r>
              <a:rPr lang="cs-CZ" dirty="0"/>
              <a:t> </a:t>
            </a:r>
            <a:r>
              <a:rPr lang="en-US" dirty="0"/>
              <a:t>natural and legal)</a:t>
            </a:r>
          </a:p>
          <a:p>
            <a:pPr algn="just"/>
            <a:endParaRPr lang="cs-CZ" b="1" dirty="0"/>
          </a:p>
          <a:p>
            <a:pPr algn="just"/>
            <a:endParaRPr lang="cs-CZ" b="1" dirty="0"/>
          </a:p>
          <a:p>
            <a:pPr algn="just"/>
            <a:endParaRPr lang="cs-CZ" b="1" dirty="0"/>
          </a:p>
          <a:p>
            <a:pPr algn="just"/>
            <a:endParaRPr lang="cs-CZ" b="1" dirty="0"/>
          </a:p>
          <a:p>
            <a:pPr algn="just"/>
            <a:r>
              <a:rPr lang="en-US" b="1" dirty="0"/>
              <a:t>A new holder of rights and obligations is created</a:t>
            </a:r>
            <a:r>
              <a:rPr lang="cs-CZ" b="1" dirty="0"/>
              <a:t> </a:t>
            </a:r>
          </a:p>
          <a:p>
            <a:pPr algn="just"/>
            <a:r>
              <a:rPr lang="en-US" dirty="0"/>
              <a:t>= a new person</a:t>
            </a:r>
            <a:r>
              <a:rPr lang="cs-CZ" dirty="0"/>
              <a:t> (in </a:t>
            </a:r>
            <a:r>
              <a:rPr lang="cs-CZ" dirty="0" err="1"/>
              <a:t>legal</a:t>
            </a:r>
            <a:r>
              <a:rPr lang="cs-CZ" dirty="0"/>
              <a:t>, </a:t>
            </a:r>
            <a:r>
              <a:rPr lang="cs-CZ" dirty="0" err="1"/>
              <a:t>abstract</a:t>
            </a:r>
            <a:r>
              <a:rPr lang="cs-CZ" dirty="0"/>
              <a:t> </a:t>
            </a:r>
            <a:r>
              <a:rPr lang="cs-CZ" dirty="0" err="1"/>
              <a:t>sense</a:t>
            </a:r>
            <a:r>
              <a:rPr lang="cs-CZ" dirty="0"/>
              <a:t> </a:t>
            </a:r>
            <a:r>
              <a:rPr lang="cs-CZ" dirty="0" err="1"/>
              <a:t>of</a:t>
            </a:r>
            <a:r>
              <a:rPr lang="cs-CZ" dirty="0"/>
              <a:t> </a:t>
            </a:r>
            <a:r>
              <a:rPr lang="cs-CZ" dirty="0" err="1"/>
              <a:t>this</a:t>
            </a:r>
            <a:r>
              <a:rPr lang="cs-CZ" dirty="0"/>
              <a:t> </a:t>
            </a:r>
            <a:r>
              <a:rPr lang="cs-CZ" dirty="0" err="1"/>
              <a:t>word</a:t>
            </a:r>
            <a:r>
              <a:rPr lang="cs-CZ" dirty="0"/>
              <a:t>) </a:t>
            </a:r>
            <a:r>
              <a:rPr lang="cs-CZ" dirty="0" err="1"/>
              <a:t>is</a:t>
            </a:r>
            <a:r>
              <a:rPr lang="cs-CZ" dirty="0"/>
              <a:t> </a:t>
            </a:r>
            <a:r>
              <a:rPr lang="cs-CZ" dirty="0" err="1"/>
              <a:t>created</a:t>
            </a:r>
            <a:endParaRPr lang="en-US" dirty="0"/>
          </a:p>
          <a:p>
            <a:pPr algn="just"/>
            <a:endParaRPr lang="cs-CZ" b="1" dirty="0"/>
          </a:p>
          <a:p>
            <a:pPr algn="just"/>
            <a:endParaRPr lang="cs-CZ" b="1" dirty="0"/>
          </a:p>
          <a:p>
            <a:pPr algn="just"/>
            <a:endParaRPr lang="cs-CZ" dirty="0"/>
          </a:p>
          <a:p>
            <a:pPr algn="just"/>
            <a:endParaRPr lang="cs-CZ" dirty="0"/>
          </a:p>
          <a:p>
            <a:pPr algn="just"/>
            <a:r>
              <a:rPr lang="en-US" dirty="0"/>
              <a:t>property</a:t>
            </a:r>
            <a:r>
              <a:rPr lang="cs-CZ" dirty="0"/>
              <a:t> </a:t>
            </a:r>
            <a:r>
              <a:rPr lang="cs-CZ" dirty="0" err="1"/>
              <a:t>separated</a:t>
            </a:r>
            <a:r>
              <a:rPr lang="cs-CZ" dirty="0"/>
              <a:t> to </a:t>
            </a:r>
            <a:r>
              <a:rPr lang="cs-CZ" dirty="0" err="1"/>
              <a:t>reach</a:t>
            </a:r>
            <a:r>
              <a:rPr lang="cs-CZ" dirty="0"/>
              <a:t> </a:t>
            </a:r>
            <a:r>
              <a:rPr lang="cs-CZ" dirty="0" err="1"/>
              <a:t>certain</a:t>
            </a:r>
            <a:r>
              <a:rPr lang="cs-CZ" dirty="0"/>
              <a:t> </a:t>
            </a:r>
            <a:r>
              <a:rPr lang="cs-CZ" dirty="0" err="1"/>
              <a:t>purpose</a:t>
            </a:r>
            <a:endParaRPr lang="cs-CZ" dirty="0"/>
          </a:p>
        </p:txBody>
      </p:sp>
      <p:sp>
        <p:nvSpPr>
          <p:cNvPr id="3" name="Šipka nahoru 5">
            <a:extLst>
              <a:ext uri="{FF2B5EF4-FFF2-40B4-BE49-F238E27FC236}">
                <a16:creationId xmlns:a16="http://schemas.microsoft.com/office/drawing/2014/main" id="{549B328F-5F5C-B082-DDE4-2D19C35AF354}"/>
              </a:ext>
            </a:extLst>
          </p:cNvPr>
          <p:cNvSpPr/>
          <p:nvPr/>
        </p:nvSpPr>
        <p:spPr>
          <a:xfrm rot="10800000">
            <a:off x="3182237" y="2542320"/>
            <a:ext cx="737419" cy="12536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nahoru 4">
            <a:extLst>
              <a:ext uri="{FF2B5EF4-FFF2-40B4-BE49-F238E27FC236}">
                <a16:creationId xmlns:a16="http://schemas.microsoft.com/office/drawing/2014/main" id="{A336D5B8-6386-B920-9A4E-D33ED2212B01}"/>
              </a:ext>
            </a:extLst>
          </p:cNvPr>
          <p:cNvSpPr/>
          <p:nvPr/>
        </p:nvSpPr>
        <p:spPr>
          <a:xfrm>
            <a:off x="3148370" y="4628364"/>
            <a:ext cx="737419" cy="12536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37511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32F4C-DBE6-A3A2-DABA-E3C0B91968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51BBDE-AAE6-60A4-3BC6-86CB4B7BDC94}"/>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
        <p:nvSpPr>
          <p:cNvPr id="4" name="Zástupný text 3">
            <a:extLst>
              <a:ext uri="{FF2B5EF4-FFF2-40B4-BE49-F238E27FC236}">
                <a16:creationId xmlns:a16="http://schemas.microsoft.com/office/drawing/2014/main" id="{589BB9EC-4D5B-1F48-F668-B731F0D9A2B8}"/>
              </a:ext>
            </a:extLst>
          </p:cNvPr>
          <p:cNvSpPr>
            <a:spLocks noGrp="1"/>
          </p:cNvSpPr>
          <p:nvPr>
            <p:ph sz="quarter" idx="13"/>
          </p:nvPr>
        </p:nvSpPr>
        <p:spPr>
          <a:xfrm>
            <a:off x="838200" y="2212429"/>
            <a:ext cx="10515600" cy="3964534"/>
          </a:xfrm>
        </p:spPr>
        <p:txBody>
          <a:bodyPr>
            <a:normAutofit/>
          </a:bodyPr>
          <a:lstStyle/>
          <a:p>
            <a:pPr algn="just"/>
            <a:r>
              <a:rPr lang="cs-CZ" dirty="0">
                <a:solidFill>
                  <a:schemeClr val="accent1"/>
                </a:solidFill>
              </a:rPr>
              <a:t>► a </a:t>
            </a:r>
            <a:r>
              <a:rPr lang="cs-CZ" dirty="0" err="1">
                <a:solidFill>
                  <a:schemeClr val="accent1"/>
                </a:solidFill>
              </a:rPr>
              <a:t>dispute</a:t>
            </a:r>
            <a:r>
              <a:rPr lang="cs-CZ" dirty="0">
                <a:solidFill>
                  <a:schemeClr val="accent1"/>
                </a:solidFill>
              </a:rPr>
              <a:t> </a:t>
            </a:r>
            <a:r>
              <a:rPr lang="cs-CZ" dirty="0" err="1">
                <a:solidFill>
                  <a:schemeClr val="accent1"/>
                </a:solidFill>
              </a:rPr>
              <a:t>over</a:t>
            </a:r>
            <a:r>
              <a:rPr lang="cs-CZ" dirty="0">
                <a:solidFill>
                  <a:schemeClr val="accent1"/>
                </a:solidFill>
              </a:rPr>
              <a:t> </a:t>
            </a:r>
            <a:r>
              <a:rPr lang="cs-CZ" dirty="0" err="1">
                <a:solidFill>
                  <a:schemeClr val="accent1"/>
                </a:solidFill>
              </a:rPr>
              <a:t>legal</a:t>
            </a:r>
            <a:r>
              <a:rPr lang="cs-CZ" dirty="0">
                <a:solidFill>
                  <a:schemeClr val="accent1"/>
                </a:solidFill>
              </a:rPr>
              <a:t> </a:t>
            </a:r>
            <a:r>
              <a:rPr lang="cs-CZ" dirty="0" err="1">
                <a:solidFill>
                  <a:schemeClr val="accent1"/>
                </a:solidFill>
              </a:rPr>
              <a:t>capacity</a:t>
            </a:r>
            <a:r>
              <a:rPr lang="cs-CZ" dirty="0">
                <a:solidFill>
                  <a:schemeClr val="accent1"/>
                </a:solidFill>
              </a:rPr>
              <a:t> </a:t>
            </a:r>
            <a:r>
              <a:rPr lang="cs-CZ" dirty="0" err="1">
                <a:solidFill>
                  <a:schemeClr val="accent1"/>
                </a:solidFill>
              </a:rPr>
              <a:t>of</a:t>
            </a:r>
            <a:r>
              <a:rPr lang="cs-CZ" dirty="0">
                <a:solidFill>
                  <a:schemeClr val="accent1"/>
                </a:solidFill>
              </a:rPr>
              <a:t> </a:t>
            </a:r>
            <a:r>
              <a:rPr lang="cs-CZ" dirty="0" err="1">
                <a:solidFill>
                  <a:schemeClr val="accent1"/>
                </a:solidFill>
              </a:rPr>
              <a:t>legal</a:t>
            </a:r>
            <a:r>
              <a:rPr lang="cs-CZ" dirty="0">
                <a:solidFill>
                  <a:schemeClr val="accent1"/>
                </a:solidFill>
              </a:rPr>
              <a:t> entity in Czech </a:t>
            </a:r>
            <a:r>
              <a:rPr lang="cs-CZ" dirty="0" err="1">
                <a:solidFill>
                  <a:schemeClr val="accent1"/>
                </a:solidFill>
              </a:rPr>
              <a:t>doctrine</a:t>
            </a:r>
            <a:endParaRPr lang="cs-CZ" dirty="0">
              <a:solidFill>
                <a:schemeClr val="accent1"/>
              </a:solidFill>
            </a:endParaRPr>
          </a:p>
          <a:p>
            <a:pPr algn="just"/>
            <a:endParaRPr lang="cs-CZ" b="1" dirty="0">
              <a:solidFill>
                <a:schemeClr val="accent1"/>
              </a:solidFill>
            </a:endParaRPr>
          </a:p>
          <a:p>
            <a:pPr algn="just"/>
            <a:r>
              <a:rPr lang="cs-CZ" b="1" dirty="0" err="1">
                <a:solidFill>
                  <a:schemeClr val="accent1"/>
                </a:solidFill>
              </a:rPr>
              <a:t>Opinion</a:t>
            </a:r>
            <a:r>
              <a:rPr lang="cs-CZ" b="1" dirty="0">
                <a:solidFill>
                  <a:schemeClr val="accent1"/>
                </a:solidFill>
              </a:rPr>
              <a:t> no. 1:</a:t>
            </a:r>
          </a:p>
          <a:p>
            <a:pPr algn="just"/>
            <a:r>
              <a:rPr lang="cs-CZ" b="1" dirty="0" err="1">
                <a:solidFill>
                  <a:schemeClr val="accent1"/>
                </a:solidFill>
              </a:rPr>
              <a:t>Legal</a:t>
            </a:r>
            <a:r>
              <a:rPr lang="cs-CZ" b="1" dirty="0">
                <a:solidFill>
                  <a:schemeClr val="accent1"/>
                </a:solidFill>
              </a:rPr>
              <a:t> entity has no </a:t>
            </a:r>
            <a:r>
              <a:rPr lang="cs-CZ" b="1" dirty="0" err="1">
                <a:solidFill>
                  <a:schemeClr val="accent1"/>
                </a:solidFill>
              </a:rPr>
              <a:t>legal</a:t>
            </a:r>
            <a:r>
              <a:rPr lang="cs-CZ" b="1" dirty="0">
                <a:solidFill>
                  <a:schemeClr val="accent1"/>
                </a:solidFill>
              </a:rPr>
              <a:t> </a:t>
            </a:r>
            <a:r>
              <a:rPr lang="cs-CZ" b="1" dirty="0" err="1">
                <a:solidFill>
                  <a:schemeClr val="accent1"/>
                </a:solidFill>
              </a:rPr>
              <a:t>capacity</a:t>
            </a:r>
            <a:r>
              <a:rPr lang="cs-CZ" b="1" dirty="0">
                <a:solidFill>
                  <a:schemeClr val="accent1"/>
                </a:solidFill>
              </a:rPr>
              <a:t>, </a:t>
            </a:r>
            <a:r>
              <a:rPr lang="cs-CZ" b="1" dirty="0" err="1">
                <a:solidFill>
                  <a:schemeClr val="accent1"/>
                </a:solidFill>
              </a:rPr>
              <a:t>the</a:t>
            </a:r>
            <a:r>
              <a:rPr lang="cs-CZ" b="1" dirty="0">
                <a:solidFill>
                  <a:schemeClr val="accent1"/>
                </a:solidFill>
              </a:rPr>
              <a:t> </a:t>
            </a:r>
            <a:r>
              <a:rPr lang="cs-CZ" b="1" dirty="0" err="1">
                <a:solidFill>
                  <a:schemeClr val="accent1"/>
                </a:solidFill>
              </a:rPr>
              <a:t>reason</a:t>
            </a:r>
            <a:r>
              <a:rPr lang="cs-CZ" b="1" dirty="0">
                <a:solidFill>
                  <a:schemeClr val="accent1"/>
                </a:solidFill>
              </a:rPr>
              <a:t> and </a:t>
            </a:r>
            <a:r>
              <a:rPr lang="cs-CZ" b="1" dirty="0" err="1">
                <a:solidFill>
                  <a:schemeClr val="accent1"/>
                </a:solidFill>
              </a:rPr>
              <a:t>will</a:t>
            </a:r>
            <a:r>
              <a:rPr lang="cs-CZ" b="1" dirty="0">
                <a:solidFill>
                  <a:schemeClr val="accent1"/>
                </a:solidFill>
              </a:rPr>
              <a:t> are </a:t>
            </a:r>
            <a:r>
              <a:rPr lang="cs-CZ" b="1" dirty="0" err="1">
                <a:solidFill>
                  <a:schemeClr val="accent1"/>
                </a:solidFill>
              </a:rPr>
              <a:t>always</a:t>
            </a:r>
            <a:r>
              <a:rPr lang="cs-CZ" b="1" dirty="0">
                <a:solidFill>
                  <a:schemeClr val="accent1"/>
                </a:solidFill>
              </a:rPr>
              <a:t> </a:t>
            </a:r>
            <a:r>
              <a:rPr lang="cs-CZ" b="1" dirty="0" err="1">
                <a:solidFill>
                  <a:schemeClr val="accent1"/>
                </a:solidFill>
              </a:rPr>
              <a:t>attributed</a:t>
            </a:r>
            <a:r>
              <a:rPr lang="cs-CZ" b="1" dirty="0">
                <a:solidFill>
                  <a:schemeClr val="accent1"/>
                </a:solidFill>
              </a:rPr>
              <a:t> </a:t>
            </a:r>
            <a:r>
              <a:rPr lang="cs-CZ" b="1" dirty="0" err="1">
                <a:solidFill>
                  <a:schemeClr val="accent1"/>
                </a:solidFill>
              </a:rPr>
              <a:t>from</a:t>
            </a:r>
            <a:r>
              <a:rPr lang="cs-CZ" b="1" dirty="0">
                <a:solidFill>
                  <a:schemeClr val="accent1"/>
                </a:solidFill>
              </a:rPr>
              <a:t> a „</a:t>
            </a:r>
            <a:r>
              <a:rPr lang="cs-CZ" b="1" dirty="0" err="1">
                <a:solidFill>
                  <a:schemeClr val="accent1"/>
                </a:solidFill>
              </a:rPr>
              <a:t>foreign</a:t>
            </a:r>
            <a:r>
              <a:rPr lang="cs-CZ" b="1" dirty="0">
                <a:solidFill>
                  <a:schemeClr val="accent1"/>
                </a:solidFill>
              </a:rPr>
              <a:t>“ person.</a:t>
            </a:r>
          </a:p>
          <a:p>
            <a:pPr algn="r"/>
            <a:r>
              <a:rPr lang="cs-CZ" sz="1600" dirty="0"/>
              <a:t>E. g. Beran, K. Může být právnická osoba svéprávná? In Právník, 2018, No 8, p. 657 et </a:t>
            </a:r>
            <a:r>
              <a:rPr lang="cs-CZ" sz="1600" dirty="0" err="1"/>
              <a:t>seq</a:t>
            </a:r>
            <a:r>
              <a:rPr lang="cs-CZ" sz="1600" dirty="0"/>
              <a:t>.</a:t>
            </a:r>
          </a:p>
          <a:p>
            <a:pPr algn="just"/>
            <a:endParaRPr lang="cs-CZ" dirty="0">
              <a:solidFill>
                <a:schemeClr val="accent1"/>
              </a:solidFill>
            </a:endParaRPr>
          </a:p>
          <a:p>
            <a:pPr algn="just"/>
            <a:r>
              <a:rPr lang="cs-CZ" dirty="0"/>
              <a:t>Analogy: a </a:t>
            </a:r>
            <a:r>
              <a:rPr lang="cs-CZ" dirty="0" err="1"/>
              <a:t>child</a:t>
            </a:r>
            <a:r>
              <a:rPr lang="cs-CZ" dirty="0"/>
              <a:t> has </a:t>
            </a:r>
            <a:r>
              <a:rPr lang="cs-CZ" dirty="0" err="1"/>
              <a:t>only</a:t>
            </a:r>
            <a:r>
              <a:rPr lang="cs-CZ" dirty="0"/>
              <a:t> </a:t>
            </a:r>
            <a:r>
              <a:rPr lang="cs-CZ" dirty="0" err="1"/>
              <a:t>partial</a:t>
            </a:r>
            <a:r>
              <a:rPr lang="cs-CZ" dirty="0"/>
              <a:t> </a:t>
            </a:r>
            <a:r>
              <a:rPr lang="cs-CZ" dirty="0" err="1"/>
              <a:t>legal</a:t>
            </a:r>
            <a:r>
              <a:rPr lang="cs-CZ" dirty="0"/>
              <a:t> </a:t>
            </a:r>
            <a:r>
              <a:rPr lang="cs-CZ" dirty="0" err="1"/>
              <a:t>capacity</a:t>
            </a:r>
            <a:r>
              <a:rPr lang="cs-CZ" dirty="0"/>
              <a:t>, so </a:t>
            </a:r>
            <a:r>
              <a:rPr lang="cs-CZ" dirty="0" err="1"/>
              <a:t>there</a:t>
            </a:r>
            <a:r>
              <a:rPr lang="cs-CZ" dirty="0"/>
              <a:t> </a:t>
            </a:r>
            <a:r>
              <a:rPr lang="cs-CZ" dirty="0" err="1"/>
              <a:t>is</a:t>
            </a:r>
            <a:r>
              <a:rPr lang="cs-CZ" dirty="0"/>
              <a:t> a </a:t>
            </a:r>
            <a:r>
              <a:rPr lang="cs-CZ" dirty="0" err="1"/>
              <a:t>representative</a:t>
            </a:r>
            <a:r>
              <a:rPr lang="cs-CZ" dirty="0"/>
              <a:t> (</a:t>
            </a:r>
            <a:r>
              <a:rPr lang="cs-CZ" dirty="0" err="1"/>
              <a:t>usally</a:t>
            </a:r>
            <a:r>
              <a:rPr lang="cs-CZ" dirty="0"/>
              <a:t> a </a:t>
            </a:r>
            <a:r>
              <a:rPr lang="cs-CZ" dirty="0" err="1"/>
              <a:t>parent</a:t>
            </a:r>
            <a:r>
              <a:rPr lang="cs-CZ" dirty="0"/>
              <a:t>) </a:t>
            </a:r>
            <a:r>
              <a:rPr lang="cs-CZ" dirty="0" err="1"/>
              <a:t>who</a:t>
            </a:r>
            <a:r>
              <a:rPr lang="cs-CZ" dirty="0"/>
              <a:t> </a:t>
            </a:r>
            <a:r>
              <a:rPr lang="cs-CZ" dirty="0" err="1"/>
              <a:t>will</a:t>
            </a:r>
            <a:r>
              <a:rPr lang="cs-CZ" dirty="0"/>
              <a:t> </a:t>
            </a:r>
            <a:r>
              <a:rPr lang="cs-CZ" dirty="0" err="1"/>
              <a:t>supply</a:t>
            </a:r>
            <a:r>
              <a:rPr lang="cs-CZ" dirty="0"/>
              <a:t> </a:t>
            </a:r>
            <a:r>
              <a:rPr lang="cs-CZ" dirty="0" err="1"/>
              <a:t>the</a:t>
            </a:r>
            <a:r>
              <a:rPr lang="cs-CZ" dirty="0"/>
              <a:t> </a:t>
            </a:r>
            <a:r>
              <a:rPr lang="cs-CZ" dirty="0" err="1"/>
              <a:t>missing</a:t>
            </a:r>
            <a:r>
              <a:rPr lang="cs-CZ" dirty="0"/>
              <a:t> </a:t>
            </a:r>
            <a:r>
              <a:rPr lang="cs-CZ" dirty="0" err="1"/>
              <a:t>reason</a:t>
            </a:r>
            <a:r>
              <a:rPr lang="cs-CZ" dirty="0"/>
              <a:t> and </a:t>
            </a:r>
            <a:r>
              <a:rPr lang="cs-CZ" dirty="0" err="1"/>
              <a:t>will</a:t>
            </a:r>
            <a:r>
              <a:rPr lang="cs-CZ" dirty="0"/>
              <a:t> </a:t>
            </a:r>
            <a:r>
              <a:rPr lang="cs-CZ" dirty="0" err="1"/>
              <a:t>of</a:t>
            </a:r>
            <a:r>
              <a:rPr lang="cs-CZ" dirty="0"/>
              <a:t> </a:t>
            </a:r>
            <a:r>
              <a:rPr lang="cs-CZ" dirty="0" err="1"/>
              <a:t>the</a:t>
            </a:r>
            <a:r>
              <a:rPr lang="cs-CZ" dirty="0"/>
              <a:t> </a:t>
            </a:r>
            <a:r>
              <a:rPr lang="cs-CZ" dirty="0" err="1"/>
              <a:t>child</a:t>
            </a:r>
            <a:r>
              <a:rPr lang="cs-CZ" dirty="0"/>
              <a:t>.</a:t>
            </a:r>
          </a:p>
          <a:p>
            <a:pPr algn="just"/>
            <a:r>
              <a:rPr lang="cs-CZ" b="1" dirty="0" err="1"/>
              <a:t>Complies</a:t>
            </a:r>
            <a:r>
              <a:rPr lang="cs-CZ" b="1" dirty="0"/>
              <a:t> </a:t>
            </a:r>
            <a:r>
              <a:rPr lang="cs-CZ" b="1" dirty="0" err="1"/>
              <a:t>with</a:t>
            </a:r>
            <a:r>
              <a:rPr lang="cs-CZ" b="1" dirty="0"/>
              <a:t> </a:t>
            </a:r>
            <a:r>
              <a:rPr lang="cs-CZ" b="1" dirty="0" err="1"/>
              <a:t>theory</a:t>
            </a:r>
            <a:r>
              <a:rPr lang="cs-CZ" b="1" dirty="0"/>
              <a:t> </a:t>
            </a:r>
            <a:r>
              <a:rPr lang="cs-CZ" b="1" dirty="0" err="1"/>
              <a:t>of</a:t>
            </a:r>
            <a:r>
              <a:rPr lang="cs-CZ" b="1" dirty="0"/>
              <a:t> fiction </a:t>
            </a:r>
            <a:r>
              <a:rPr lang="cs-CZ" dirty="0"/>
              <a:t>(</a:t>
            </a:r>
            <a:r>
              <a:rPr lang="cs-CZ" dirty="0" err="1"/>
              <a:t>legal</a:t>
            </a:r>
            <a:r>
              <a:rPr lang="cs-CZ" dirty="0"/>
              <a:t> entity </a:t>
            </a:r>
            <a:r>
              <a:rPr lang="cs-CZ" dirty="0" err="1"/>
              <a:t>is</a:t>
            </a:r>
            <a:r>
              <a:rPr lang="cs-CZ" dirty="0"/>
              <a:t> not </a:t>
            </a:r>
            <a:r>
              <a:rPr lang="cs-CZ" dirty="0" err="1"/>
              <a:t>real</a:t>
            </a:r>
            <a:r>
              <a:rPr lang="cs-CZ" dirty="0"/>
              <a:t>, so </a:t>
            </a:r>
            <a:r>
              <a:rPr lang="cs-CZ" dirty="0" err="1"/>
              <a:t>it</a:t>
            </a:r>
            <a:r>
              <a:rPr lang="cs-CZ" dirty="0"/>
              <a:t> </a:t>
            </a:r>
            <a:r>
              <a:rPr lang="cs-CZ" dirty="0" err="1"/>
              <a:t>hasn‘t</a:t>
            </a:r>
            <a:r>
              <a:rPr lang="cs-CZ" dirty="0"/>
              <a:t> </a:t>
            </a:r>
            <a:r>
              <a:rPr lang="cs-CZ" dirty="0" err="1"/>
              <a:t>it</a:t>
            </a:r>
            <a:r>
              <a:rPr lang="cs-CZ" dirty="0"/>
              <a:t> </a:t>
            </a:r>
            <a:r>
              <a:rPr lang="cs-CZ" dirty="0" err="1"/>
              <a:t>own</a:t>
            </a:r>
            <a:r>
              <a:rPr lang="cs-CZ" dirty="0"/>
              <a:t> </a:t>
            </a:r>
            <a:r>
              <a:rPr lang="cs-CZ" dirty="0" err="1"/>
              <a:t>reason</a:t>
            </a:r>
            <a:r>
              <a:rPr lang="cs-CZ" dirty="0"/>
              <a:t> and </a:t>
            </a:r>
            <a:r>
              <a:rPr lang="cs-CZ" dirty="0" err="1"/>
              <a:t>will</a:t>
            </a:r>
            <a:r>
              <a:rPr lang="cs-CZ" dirty="0"/>
              <a:t>, </a:t>
            </a:r>
            <a:r>
              <a:rPr lang="cs-CZ" dirty="0" err="1"/>
              <a:t>even</a:t>
            </a:r>
            <a:r>
              <a:rPr lang="cs-CZ" dirty="0"/>
              <a:t> not </a:t>
            </a:r>
            <a:r>
              <a:rPr lang="cs-CZ" dirty="0" err="1"/>
              <a:t>created</a:t>
            </a:r>
            <a:r>
              <a:rPr lang="cs-CZ" dirty="0"/>
              <a:t> e. g. by </a:t>
            </a:r>
            <a:r>
              <a:rPr lang="cs-CZ" dirty="0" err="1"/>
              <a:t>voting</a:t>
            </a:r>
            <a:r>
              <a:rPr lang="cs-CZ" dirty="0"/>
              <a:t> </a:t>
            </a:r>
            <a:r>
              <a:rPr lang="cs-CZ" dirty="0" err="1"/>
              <a:t>of</a:t>
            </a:r>
            <a:r>
              <a:rPr lang="cs-CZ" dirty="0"/>
              <a:t> </a:t>
            </a:r>
            <a:r>
              <a:rPr lang="cs-CZ" dirty="0" err="1"/>
              <a:t>its</a:t>
            </a:r>
            <a:r>
              <a:rPr lang="cs-CZ" dirty="0"/>
              <a:t> </a:t>
            </a:r>
            <a:r>
              <a:rPr lang="cs-CZ" dirty="0" err="1"/>
              <a:t>members</a:t>
            </a:r>
            <a:r>
              <a:rPr lang="cs-CZ" dirty="0"/>
              <a:t>)</a:t>
            </a:r>
            <a:endParaRPr lang="en-GB" dirty="0"/>
          </a:p>
        </p:txBody>
      </p:sp>
    </p:spTree>
    <p:extLst>
      <p:ext uri="{BB962C8B-B14F-4D97-AF65-F5344CB8AC3E}">
        <p14:creationId xmlns:p14="http://schemas.microsoft.com/office/powerpoint/2010/main" val="3972200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3737C-7B4B-C372-33BA-80F255752B5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6F31425-2A88-CD7E-5F2B-C03AC8A51720}"/>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
        <p:nvSpPr>
          <p:cNvPr id="4" name="Zástupný text 3">
            <a:extLst>
              <a:ext uri="{FF2B5EF4-FFF2-40B4-BE49-F238E27FC236}">
                <a16:creationId xmlns:a16="http://schemas.microsoft.com/office/drawing/2014/main" id="{16AC75F1-1D60-5C11-53CE-0A900D1676F9}"/>
              </a:ext>
            </a:extLst>
          </p:cNvPr>
          <p:cNvSpPr>
            <a:spLocks noGrp="1"/>
          </p:cNvSpPr>
          <p:nvPr>
            <p:ph sz="quarter" idx="13"/>
          </p:nvPr>
        </p:nvSpPr>
        <p:spPr>
          <a:xfrm>
            <a:off x="838200" y="2212429"/>
            <a:ext cx="10515600" cy="3964534"/>
          </a:xfrm>
        </p:spPr>
        <p:txBody>
          <a:bodyPr>
            <a:normAutofit/>
          </a:bodyPr>
          <a:lstStyle/>
          <a:p>
            <a:pPr algn="just"/>
            <a:r>
              <a:rPr lang="cs-CZ" dirty="0">
                <a:solidFill>
                  <a:schemeClr val="accent1"/>
                </a:solidFill>
              </a:rPr>
              <a:t>► a </a:t>
            </a:r>
            <a:r>
              <a:rPr lang="cs-CZ" dirty="0" err="1">
                <a:solidFill>
                  <a:schemeClr val="accent1"/>
                </a:solidFill>
              </a:rPr>
              <a:t>dispute</a:t>
            </a:r>
            <a:r>
              <a:rPr lang="cs-CZ" dirty="0">
                <a:solidFill>
                  <a:schemeClr val="accent1"/>
                </a:solidFill>
              </a:rPr>
              <a:t> </a:t>
            </a:r>
            <a:r>
              <a:rPr lang="cs-CZ" dirty="0" err="1">
                <a:solidFill>
                  <a:schemeClr val="accent1"/>
                </a:solidFill>
              </a:rPr>
              <a:t>over</a:t>
            </a:r>
            <a:r>
              <a:rPr lang="cs-CZ" dirty="0">
                <a:solidFill>
                  <a:schemeClr val="accent1"/>
                </a:solidFill>
              </a:rPr>
              <a:t> </a:t>
            </a:r>
            <a:r>
              <a:rPr lang="cs-CZ" dirty="0" err="1">
                <a:solidFill>
                  <a:schemeClr val="accent1"/>
                </a:solidFill>
              </a:rPr>
              <a:t>legal</a:t>
            </a:r>
            <a:r>
              <a:rPr lang="cs-CZ" dirty="0">
                <a:solidFill>
                  <a:schemeClr val="accent1"/>
                </a:solidFill>
              </a:rPr>
              <a:t> </a:t>
            </a:r>
            <a:r>
              <a:rPr lang="cs-CZ" dirty="0" err="1">
                <a:solidFill>
                  <a:schemeClr val="accent1"/>
                </a:solidFill>
              </a:rPr>
              <a:t>capacity</a:t>
            </a:r>
            <a:r>
              <a:rPr lang="cs-CZ" dirty="0">
                <a:solidFill>
                  <a:schemeClr val="accent1"/>
                </a:solidFill>
              </a:rPr>
              <a:t> </a:t>
            </a:r>
            <a:r>
              <a:rPr lang="cs-CZ" dirty="0" err="1">
                <a:solidFill>
                  <a:schemeClr val="accent1"/>
                </a:solidFill>
              </a:rPr>
              <a:t>of</a:t>
            </a:r>
            <a:r>
              <a:rPr lang="cs-CZ" dirty="0">
                <a:solidFill>
                  <a:schemeClr val="accent1"/>
                </a:solidFill>
              </a:rPr>
              <a:t> </a:t>
            </a:r>
            <a:r>
              <a:rPr lang="cs-CZ" dirty="0" err="1">
                <a:solidFill>
                  <a:schemeClr val="accent1"/>
                </a:solidFill>
              </a:rPr>
              <a:t>legal</a:t>
            </a:r>
            <a:r>
              <a:rPr lang="cs-CZ" dirty="0">
                <a:solidFill>
                  <a:schemeClr val="accent1"/>
                </a:solidFill>
              </a:rPr>
              <a:t> entity in Czech </a:t>
            </a:r>
            <a:r>
              <a:rPr lang="cs-CZ" dirty="0" err="1">
                <a:solidFill>
                  <a:schemeClr val="accent1"/>
                </a:solidFill>
              </a:rPr>
              <a:t>doctrine</a:t>
            </a:r>
            <a:endParaRPr lang="cs-CZ" dirty="0">
              <a:solidFill>
                <a:schemeClr val="accent1"/>
              </a:solidFill>
            </a:endParaRPr>
          </a:p>
          <a:p>
            <a:pPr algn="just"/>
            <a:endParaRPr lang="cs-CZ" b="1" dirty="0">
              <a:solidFill>
                <a:schemeClr val="accent1"/>
              </a:solidFill>
            </a:endParaRPr>
          </a:p>
          <a:p>
            <a:pPr algn="just"/>
            <a:r>
              <a:rPr lang="cs-CZ" b="1" dirty="0" err="1">
                <a:solidFill>
                  <a:schemeClr val="accent1"/>
                </a:solidFill>
              </a:rPr>
              <a:t>Opinion</a:t>
            </a:r>
            <a:r>
              <a:rPr lang="cs-CZ" b="1" dirty="0">
                <a:solidFill>
                  <a:schemeClr val="accent1"/>
                </a:solidFill>
              </a:rPr>
              <a:t> no. 2:</a:t>
            </a:r>
          </a:p>
          <a:p>
            <a:pPr algn="just"/>
            <a:r>
              <a:rPr lang="cs-CZ" b="1" dirty="0" err="1">
                <a:solidFill>
                  <a:schemeClr val="accent1"/>
                </a:solidFill>
              </a:rPr>
              <a:t>Legal</a:t>
            </a:r>
            <a:r>
              <a:rPr lang="cs-CZ" b="1" dirty="0">
                <a:solidFill>
                  <a:schemeClr val="accent1"/>
                </a:solidFill>
              </a:rPr>
              <a:t> entity has </a:t>
            </a:r>
            <a:r>
              <a:rPr lang="cs-CZ" b="1" dirty="0" err="1">
                <a:solidFill>
                  <a:schemeClr val="accent1"/>
                </a:solidFill>
              </a:rPr>
              <a:t>legal</a:t>
            </a:r>
            <a:r>
              <a:rPr lang="cs-CZ" b="1" dirty="0">
                <a:solidFill>
                  <a:schemeClr val="accent1"/>
                </a:solidFill>
              </a:rPr>
              <a:t> </a:t>
            </a:r>
            <a:r>
              <a:rPr lang="cs-CZ" b="1" dirty="0" err="1">
                <a:solidFill>
                  <a:schemeClr val="accent1"/>
                </a:solidFill>
              </a:rPr>
              <a:t>capacity</a:t>
            </a:r>
            <a:r>
              <a:rPr lang="cs-CZ" b="1" dirty="0">
                <a:solidFill>
                  <a:schemeClr val="accent1"/>
                </a:solidFill>
              </a:rPr>
              <a:t> (</a:t>
            </a:r>
            <a:r>
              <a:rPr lang="cs-CZ" b="1" dirty="0" err="1">
                <a:solidFill>
                  <a:schemeClr val="accent1"/>
                </a:solidFill>
              </a:rPr>
              <a:t>at</a:t>
            </a:r>
            <a:r>
              <a:rPr lang="cs-CZ" b="1" dirty="0">
                <a:solidFill>
                  <a:schemeClr val="accent1"/>
                </a:solidFill>
              </a:rPr>
              <a:t> least by </a:t>
            </a:r>
            <a:r>
              <a:rPr lang="cs-CZ" b="1" dirty="0" err="1">
                <a:solidFill>
                  <a:schemeClr val="accent1"/>
                </a:solidFill>
              </a:rPr>
              <a:t>the</a:t>
            </a:r>
            <a:r>
              <a:rPr lang="cs-CZ" b="1" dirty="0">
                <a:solidFill>
                  <a:schemeClr val="accent1"/>
                </a:solidFill>
              </a:rPr>
              <a:t> </a:t>
            </a:r>
            <a:r>
              <a:rPr lang="cs-CZ" b="1" dirty="0" err="1">
                <a:solidFill>
                  <a:schemeClr val="accent1"/>
                </a:solidFill>
              </a:rPr>
              <a:t>viritue</a:t>
            </a:r>
            <a:r>
              <a:rPr lang="cs-CZ" b="1" dirty="0">
                <a:solidFill>
                  <a:schemeClr val="accent1"/>
                </a:solidFill>
              </a:rPr>
              <a:t> </a:t>
            </a:r>
            <a:r>
              <a:rPr lang="cs-CZ" b="1" dirty="0" err="1">
                <a:solidFill>
                  <a:schemeClr val="accent1"/>
                </a:solidFill>
              </a:rPr>
              <a:t>of</a:t>
            </a:r>
            <a:r>
              <a:rPr lang="cs-CZ" b="1" dirty="0">
                <a:solidFill>
                  <a:schemeClr val="accent1"/>
                </a:solidFill>
              </a:rPr>
              <a:t> </a:t>
            </a:r>
            <a:r>
              <a:rPr lang="cs-CZ" b="1" dirty="0" err="1">
                <a:solidFill>
                  <a:schemeClr val="accent1"/>
                </a:solidFill>
              </a:rPr>
              <a:t>legal</a:t>
            </a:r>
            <a:r>
              <a:rPr lang="cs-CZ" b="1" dirty="0">
                <a:solidFill>
                  <a:schemeClr val="accent1"/>
                </a:solidFill>
              </a:rPr>
              <a:t> fiction)</a:t>
            </a:r>
          </a:p>
          <a:p>
            <a:pPr algn="r"/>
            <a:endParaRPr lang="cs-CZ" sz="1600" dirty="0"/>
          </a:p>
          <a:p>
            <a:pPr algn="r"/>
            <a:r>
              <a:rPr lang="cs-CZ" sz="1600" dirty="0"/>
              <a:t>E. g. (MUZIKÁŘ, Martin. § 15 [Právní osobnost a svéprávnost]. In: PETROV, Jan, VÝTISK, Michal, BERAN, Vladimír a kol. Občanský zákoník. 2. vydání (3. aktualizace). Praha: C. H. Beck, 2024, </a:t>
            </a:r>
            <a:r>
              <a:rPr lang="cs-CZ" sz="1600" dirty="0" err="1"/>
              <a:t>marg</a:t>
            </a:r>
            <a:r>
              <a:rPr lang="cs-CZ" sz="1600" dirty="0"/>
              <a:t>. č. 14. Dostupné na beck-online.cz.)</a:t>
            </a:r>
            <a:endParaRPr lang="cs-CZ" dirty="0"/>
          </a:p>
          <a:p>
            <a:pPr algn="just"/>
            <a:r>
              <a:rPr lang="cs-CZ" dirty="0"/>
              <a:t>AT: Case No 5 Ob 10/03m</a:t>
            </a:r>
          </a:p>
          <a:p>
            <a:pPr algn="just"/>
            <a:r>
              <a:rPr lang="cs-CZ" dirty="0"/>
              <a:t>= </a:t>
            </a:r>
            <a:r>
              <a:rPr lang="cs-CZ" dirty="0" err="1"/>
              <a:t>it</a:t>
            </a:r>
            <a:r>
              <a:rPr lang="cs-CZ" dirty="0"/>
              <a:t> </a:t>
            </a:r>
            <a:r>
              <a:rPr lang="cs-CZ" dirty="0" err="1"/>
              <a:t>comes</a:t>
            </a:r>
            <a:r>
              <a:rPr lang="cs-CZ" dirty="0"/>
              <a:t> </a:t>
            </a:r>
            <a:r>
              <a:rPr lang="cs-CZ" dirty="0" err="1"/>
              <a:t>from</a:t>
            </a:r>
            <a:r>
              <a:rPr lang="cs-CZ" dirty="0"/>
              <a:t> </a:t>
            </a:r>
            <a:r>
              <a:rPr lang="cs-CZ" dirty="0" err="1"/>
              <a:t>same</a:t>
            </a:r>
            <a:r>
              <a:rPr lang="cs-CZ" dirty="0"/>
              <a:t> </a:t>
            </a:r>
            <a:r>
              <a:rPr lang="cs-CZ" dirty="0" err="1"/>
              <a:t>legal</a:t>
            </a:r>
            <a:r>
              <a:rPr lang="cs-CZ" dirty="0"/>
              <a:t> </a:t>
            </a:r>
            <a:r>
              <a:rPr lang="cs-CZ" dirty="0" err="1"/>
              <a:t>tradition</a:t>
            </a:r>
            <a:r>
              <a:rPr lang="cs-CZ" dirty="0"/>
              <a:t> (§ 26 ABGB on </a:t>
            </a:r>
            <a:r>
              <a:rPr lang="cs-CZ" dirty="0" err="1"/>
              <a:t>legal</a:t>
            </a:r>
            <a:r>
              <a:rPr lang="cs-CZ" dirty="0"/>
              <a:t> entity)</a:t>
            </a:r>
          </a:p>
        </p:txBody>
      </p:sp>
    </p:spTree>
    <p:extLst>
      <p:ext uri="{BB962C8B-B14F-4D97-AF65-F5344CB8AC3E}">
        <p14:creationId xmlns:p14="http://schemas.microsoft.com/office/powerpoint/2010/main" val="861969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344C9-2235-25FB-903C-F5FA578352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167CCD2-7EB4-DC2F-E7DC-0E5271EE1967}"/>
              </a:ext>
            </a:extLst>
          </p:cNvPr>
          <p:cNvSpPr>
            <a:spLocks noGrp="1"/>
          </p:cNvSpPr>
          <p:nvPr>
            <p:ph type="title"/>
          </p:nvPr>
        </p:nvSpPr>
        <p:spPr>
          <a:xfrm>
            <a:off x="838200" y="338217"/>
            <a:ext cx="10515600" cy="992057"/>
          </a:xfrm>
        </p:spPr>
        <p:txBody>
          <a:bodyPr/>
          <a:lstStyle/>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
        <p:nvSpPr>
          <p:cNvPr id="4" name="Zástupný text 3">
            <a:extLst>
              <a:ext uri="{FF2B5EF4-FFF2-40B4-BE49-F238E27FC236}">
                <a16:creationId xmlns:a16="http://schemas.microsoft.com/office/drawing/2014/main" id="{7DFF82C4-61F1-4032-0854-30A50D731AA6}"/>
              </a:ext>
            </a:extLst>
          </p:cNvPr>
          <p:cNvSpPr>
            <a:spLocks noGrp="1"/>
          </p:cNvSpPr>
          <p:nvPr>
            <p:ph sz="quarter" idx="13"/>
          </p:nvPr>
        </p:nvSpPr>
        <p:spPr>
          <a:xfrm>
            <a:off x="351367" y="1409700"/>
            <a:ext cx="11535833" cy="5257799"/>
          </a:xfrm>
        </p:spPr>
        <p:txBody>
          <a:bodyPr>
            <a:normAutofit/>
          </a:bodyPr>
          <a:lstStyle/>
          <a:p>
            <a:pPr algn="just"/>
            <a:r>
              <a:rPr lang="cs-CZ" dirty="0"/>
              <a:t>AT: Case No 5 Ob 10/03m</a:t>
            </a:r>
          </a:p>
          <a:p>
            <a:pPr algn="just"/>
            <a:endParaRPr lang="cs-CZ" dirty="0"/>
          </a:p>
          <a:p>
            <a:pPr algn="just"/>
            <a:r>
              <a:rPr lang="de-DE" dirty="0"/>
              <a:t>Das Grundbuchsgesetz enthalte nun keine näheren Vorschriften, ob und in welcher Form ein urkundlicher Nachweis der Zeichnungsberechtigung der </a:t>
            </a:r>
            <a:r>
              <a:rPr lang="de-DE" b="1" dirty="0">
                <a:solidFill>
                  <a:schemeClr val="accent1"/>
                </a:solidFill>
              </a:rPr>
              <a:t>für eine juristische Person einschreitenden Organe zu erbringen ist</a:t>
            </a:r>
            <a:r>
              <a:rPr lang="de-DE" dirty="0"/>
              <a:t>.</a:t>
            </a:r>
            <a:r>
              <a:rPr lang="en-GB" dirty="0"/>
              <a:t> […].</a:t>
            </a:r>
            <a:r>
              <a:rPr lang="cs-CZ" dirty="0"/>
              <a:t> </a:t>
            </a:r>
            <a:r>
              <a:rPr lang="de-DE" b="1" dirty="0"/>
              <a:t>Anders </a:t>
            </a:r>
            <a:r>
              <a:rPr lang="de-DE" dirty="0"/>
              <a:t>verhalte sich der Fall hingegen, </a:t>
            </a:r>
            <a:r>
              <a:rPr lang="de-DE" b="1" dirty="0"/>
              <a:t>wenn eine juristische Person als Vertragspartner auftritt </a:t>
            </a:r>
            <a:r>
              <a:rPr lang="de-DE" b="1" dirty="0">
                <a:solidFill>
                  <a:schemeClr val="accent1"/>
                </a:solidFill>
              </a:rPr>
              <a:t>und nicht deren vertretungsbefugte Organe</a:t>
            </a:r>
            <a:r>
              <a:rPr lang="de-DE" b="1" dirty="0"/>
              <a:t>, sondern deren Angestellte eine Vertragsurkunde im </a:t>
            </a:r>
            <a:r>
              <a:rPr lang="de-DE" b="1" dirty="0" err="1"/>
              <a:t>Vollmachtsnamen</a:t>
            </a:r>
            <a:r>
              <a:rPr lang="de-DE" b="1" dirty="0"/>
              <a:t> der juristischen Person unterfertigen</a:t>
            </a:r>
            <a:r>
              <a:rPr lang="de-DE" dirty="0"/>
              <a:t>.</a:t>
            </a:r>
            <a:endParaRPr lang="cs-CZ" dirty="0"/>
          </a:p>
          <a:p>
            <a:pPr algn="just"/>
            <a:endParaRPr lang="cs-CZ" dirty="0"/>
          </a:p>
          <a:p>
            <a:pPr algn="just"/>
            <a:r>
              <a:rPr lang="en-US" dirty="0"/>
              <a:t>The Land Registry Act does not contain any detailed provisions on whether and in what form documentary evidence of the signing authority </a:t>
            </a:r>
            <a:r>
              <a:rPr lang="en-US" b="1" dirty="0">
                <a:solidFill>
                  <a:schemeClr val="accent1"/>
                </a:solidFill>
              </a:rPr>
              <a:t>of the bodies acting on behalf of a legal entity must be provided.</a:t>
            </a:r>
            <a:r>
              <a:rPr lang="cs-CZ" dirty="0"/>
              <a:t> </a:t>
            </a:r>
            <a:r>
              <a:rPr lang="en-GB" dirty="0"/>
              <a:t>[…].</a:t>
            </a:r>
            <a:r>
              <a:rPr lang="cs-CZ" dirty="0"/>
              <a:t> </a:t>
            </a:r>
            <a:r>
              <a:rPr lang="en-US" b="1" dirty="0"/>
              <a:t>However,</a:t>
            </a:r>
            <a:r>
              <a:rPr lang="en-US" dirty="0"/>
              <a:t> the situation is different </a:t>
            </a:r>
            <a:r>
              <a:rPr lang="en-US" b="1" dirty="0"/>
              <a:t>if a legal entity acts as a contractual partner </a:t>
            </a:r>
            <a:r>
              <a:rPr lang="en-US" b="1" dirty="0">
                <a:solidFill>
                  <a:schemeClr val="accent1"/>
                </a:solidFill>
              </a:rPr>
              <a:t>and it is not its bodies authorized to represent it</a:t>
            </a:r>
            <a:r>
              <a:rPr lang="en-US" b="1" dirty="0"/>
              <a:t>, but its employees who sign a contractual document </a:t>
            </a:r>
            <a:r>
              <a:rPr lang="cs-CZ" b="1" dirty="0" err="1"/>
              <a:t>based</a:t>
            </a:r>
            <a:r>
              <a:rPr lang="cs-CZ" b="1" dirty="0"/>
              <a:t> on a </a:t>
            </a:r>
            <a:r>
              <a:rPr lang="cs-CZ" b="1" dirty="0" err="1"/>
              <a:t>power</a:t>
            </a:r>
            <a:r>
              <a:rPr lang="cs-CZ" b="1" dirty="0"/>
              <a:t> </a:t>
            </a:r>
            <a:r>
              <a:rPr lang="cs-CZ" b="1" dirty="0" err="1"/>
              <a:t>of</a:t>
            </a:r>
            <a:r>
              <a:rPr lang="cs-CZ" b="1" dirty="0"/>
              <a:t> </a:t>
            </a:r>
            <a:r>
              <a:rPr lang="cs-CZ" b="1" dirty="0" err="1"/>
              <a:t>attorney</a:t>
            </a:r>
            <a:r>
              <a:rPr lang="cs-CZ" b="1" dirty="0"/>
              <a:t> </a:t>
            </a:r>
            <a:r>
              <a:rPr lang="en-US" b="1" dirty="0"/>
              <a:t>of the legal entity. </a:t>
            </a:r>
            <a:endParaRPr lang="cs-CZ" b="1" dirty="0"/>
          </a:p>
        </p:txBody>
      </p:sp>
    </p:spTree>
    <p:extLst>
      <p:ext uri="{BB962C8B-B14F-4D97-AF65-F5344CB8AC3E}">
        <p14:creationId xmlns:p14="http://schemas.microsoft.com/office/powerpoint/2010/main" val="2209489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BA4F7-E130-9C29-CF7D-1E95EB4FF79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F8FCC66-2E53-DD78-92CC-E00093D03C10}"/>
              </a:ext>
            </a:extLst>
          </p:cNvPr>
          <p:cNvSpPr>
            <a:spLocks noGrp="1"/>
          </p:cNvSpPr>
          <p:nvPr>
            <p:ph type="title"/>
          </p:nvPr>
        </p:nvSpPr>
        <p:spPr>
          <a:xfrm>
            <a:off x="838200" y="338217"/>
            <a:ext cx="10515600" cy="992057"/>
          </a:xfrm>
        </p:spPr>
        <p:txBody>
          <a:bodyPr/>
          <a:lstStyle/>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
        <p:nvSpPr>
          <p:cNvPr id="4" name="Zástupný text 3">
            <a:extLst>
              <a:ext uri="{FF2B5EF4-FFF2-40B4-BE49-F238E27FC236}">
                <a16:creationId xmlns:a16="http://schemas.microsoft.com/office/drawing/2014/main" id="{57C7FC9C-8F21-AF88-D515-4EF3175B23F7}"/>
              </a:ext>
            </a:extLst>
          </p:cNvPr>
          <p:cNvSpPr>
            <a:spLocks noGrp="1"/>
          </p:cNvSpPr>
          <p:nvPr>
            <p:ph sz="quarter" idx="13"/>
          </p:nvPr>
        </p:nvSpPr>
        <p:spPr>
          <a:xfrm>
            <a:off x="351367" y="1409700"/>
            <a:ext cx="11535833" cy="5257799"/>
          </a:xfrm>
        </p:spPr>
        <p:txBody>
          <a:bodyPr>
            <a:normAutofit/>
          </a:bodyPr>
          <a:lstStyle/>
          <a:p>
            <a:pPr algn="just"/>
            <a:r>
              <a:rPr lang="cs-CZ" dirty="0"/>
              <a:t>AT: Case No 5 Ob 10/03m</a:t>
            </a:r>
          </a:p>
          <a:p>
            <a:pPr algn="just"/>
            <a:endParaRPr lang="cs-CZ" dirty="0"/>
          </a:p>
          <a:p>
            <a:pPr algn="just"/>
            <a:r>
              <a:rPr lang="en-US" dirty="0"/>
              <a:t>The Land Registry Act does not contain any detailed provisions on whether and in what form documentary evidence of the signing authority </a:t>
            </a:r>
            <a:r>
              <a:rPr lang="en-US" b="1" dirty="0">
                <a:solidFill>
                  <a:schemeClr val="accent1"/>
                </a:solidFill>
              </a:rPr>
              <a:t>of the bodies acting on behalf of a legal entity must be provided.</a:t>
            </a:r>
            <a:r>
              <a:rPr lang="cs-CZ" dirty="0"/>
              <a:t> </a:t>
            </a:r>
            <a:r>
              <a:rPr lang="en-GB" dirty="0"/>
              <a:t>[…].</a:t>
            </a:r>
            <a:r>
              <a:rPr lang="cs-CZ" dirty="0"/>
              <a:t> </a:t>
            </a:r>
            <a:r>
              <a:rPr lang="en-US" b="1" dirty="0"/>
              <a:t>However,</a:t>
            </a:r>
            <a:r>
              <a:rPr lang="en-US" dirty="0"/>
              <a:t> the situation is different </a:t>
            </a:r>
            <a:r>
              <a:rPr lang="en-US" b="1" dirty="0"/>
              <a:t>if a legal entity acts as a contractual partner </a:t>
            </a:r>
            <a:r>
              <a:rPr lang="en-US" b="1" dirty="0">
                <a:solidFill>
                  <a:schemeClr val="accent1"/>
                </a:solidFill>
              </a:rPr>
              <a:t>and it is not its bodies authorized to represent it</a:t>
            </a:r>
            <a:r>
              <a:rPr lang="en-US" b="1" dirty="0"/>
              <a:t>, but its employees who sign a contractual document </a:t>
            </a:r>
            <a:r>
              <a:rPr lang="cs-CZ" b="1" dirty="0" err="1"/>
              <a:t>based</a:t>
            </a:r>
            <a:r>
              <a:rPr lang="cs-CZ" b="1" dirty="0"/>
              <a:t> on a </a:t>
            </a:r>
            <a:r>
              <a:rPr lang="cs-CZ" b="1" dirty="0" err="1"/>
              <a:t>power</a:t>
            </a:r>
            <a:r>
              <a:rPr lang="cs-CZ" b="1" dirty="0"/>
              <a:t> </a:t>
            </a:r>
            <a:r>
              <a:rPr lang="cs-CZ" b="1" dirty="0" err="1"/>
              <a:t>of</a:t>
            </a:r>
            <a:r>
              <a:rPr lang="cs-CZ" b="1" dirty="0"/>
              <a:t> </a:t>
            </a:r>
            <a:r>
              <a:rPr lang="cs-CZ" b="1" dirty="0" err="1"/>
              <a:t>attorney</a:t>
            </a:r>
            <a:r>
              <a:rPr lang="cs-CZ" b="1" dirty="0"/>
              <a:t> </a:t>
            </a:r>
            <a:r>
              <a:rPr lang="en-US" b="1" dirty="0"/>
              <a:t>of the legal entity. </a:t>
            </a:r>
            <a:endParaRPr lang="cs-CZ" b="1" dirty="0"/>
          </a:p>
          <a:p>
            <a:pPr algn="just"/>
            <a:endParaRPr lang="cs-CZ" b="1" dirty="0"/>
          </a:p>
          <a:p>
            <a:pPr algn="just"/>
            <a:r>
              <a:rPr lang="cs-CZ" b="1" dirty="0"/>
              <a:t>= </a:t>
            </a:r>
            <a:r>
              <a:rPr lang="cs-CZ" b="1" dirty="0" err="1"/>
              <a:t>once</a:t>
            </a:r>
            <a:r>
              <a:rPr lang="cs-CZ" b="1" dirty="0"/>
              <a:t> </a:t>
            </a:r>
            <a:r>
              <a:rPr lang="cs-CZ" b="1" dirty="0" err="1"/>
              <a:t>the</a:t>
            </a:r>
            <a:r>
              <a:rPr lang="cs-CZ" b="1" dirty="0"/>
              <a:t> </a:t>
            </a:r>
            <a:r>
              <a:rPr lang="cs-CZ" b="1" dirty="0" err="1"/>
              <a:t>bodies</a:t>
            </a:r>
            <a:r>
              <a:rPr lang="cs-CZ" b="1" dirty="0"/>
              <a:t> </a:t>
            </a:r>
            <a:r>
              <a:rPr lang="cs-CZ" b="1" dirty="0" err="1"/>
              <a:t>of</a:t>
            </a:r>
            <a:r>
              <a:rPr lang="cs-CZ" b="1" dirty="0"/>
              <a:t> </a:t>
            </a:r>
            <a:r>
              <a:rPr lang="cs-CZ" b="1" dirty="0" err="1"/>
              <a:t>legal</a:t>
            </a:r>
            <a:r>
              <a:rPr lang="cs-CZ" b="1" dirty="0"/>
              <a:t> entity are </a:t>
            </a:r>
            <a:r>
              <a:rPr lang="cs-CZ" b="1" dirty="0" err="1"/>
              <a:t>acting</a:t>
            </a:r>
            <a:r>
              <a:rPr lang="cs-CZ" b="1" dirty="0"/>
              <a:t> </a:t>
            </a:r>
            <a:r>
              <a:rPr lang="cs-CZ" dirty="0"/>
              <a:t>► </a:t>
            </a:r>
            <a:r>
              <a:rPr lang="cs-CZ" b="1" dirty="0"/>
              <a:t>so </a:t>
            </a:r>
            <a:r>
              <a:rPr lang="cs-CZ" b="1" dirty="0" err="1"/>
              <a:t>the</a:t>
            </a:r>
            <a:r>
              <a:rPr lang="cs-CZ" b="1" dirty="0"/>
              <a:t> </a:t>
            </a:r>
            <a:r>
              <a:rPr lang="cs-CZ" b="1" dirty="0" err="1"/>
              <a:t>legal</a:t>
            </a:r>
            <a:r>
              <a:rPr lang="cs-CZ" b="1" dirty="0"/>
              <a:t> entity has </a:t>
            </a:r>
            <a:r>
              <a:rPr lang="cs-CZ" b="1" dirty="0" err="1"/>
              <a:t>legal</a:t>
            </a:r>
            <a:r>
              <a:rPr lang="cs-CZ" b="1" dirty="0"/>
              <a:t> </a:t>
            </a:r>
            <a:r>
              <a:rPr lang="cs-CZ" b="1" dirty="0" err="1"/>
              <a:t>capacity</a:t>
            </a:r>
            <a:endParaRPr lang="cs-CZ" b="1" dirty="0"/>
          </a:p>
          <a:p>
            <a:pPr algn="just"/>
            <a:endParaRPr lang="cs-CZ" b="1" dirty="0"/>
          </a:p>
          <a:p>
            <a:pPr algn="just"/>
            <a:r>
              <a:rPr lang="cs-CZ" b="1" dirty="0"/>
              <a:t>= in </a:t>
            </a:r>
            <a:r>
              <a:rPr lang="cs-CZ" b="1" dirty="0" err="1"/>
              <a:t>other</a:t>
            </a:r>
            <a:r>
              <a:rPr lang="cs-CZ" b="1" dirty="0"/>
              <a:t> </a:t>
            </a:r>
            <a:r>
              <a:rPr lang="cs-CZ" b="1" dirty="0" err="1"/>
              <a:t>situation</a:t>
            </a:r>
            <a:r>
              <a:rPr lang="cs-CZ" b="1" dirty="0"/>
              <a:t> </a:t>
            </a:r>
            <a:r>
              <a:rPr lang="cs-CZ" b="1" dirty="0" err="1"/>
              <a:t>legal</a:t>
            </a:r>
            <a:r>
              <a:rPr lang="cs-CZ" b="1" dirty="0"/>
              <a:t> entity </a:t>
            </a:r>
            <a:r>
              <a:rPr lang="cs-CZ" b="1" dirty="0" err="1"/>
              <a:t>is</a:t>
            </a:r>
            <a:r>
              <a:rPr lang="cs-CZ" b="1" dirty="0"/>
              <a:t> </a:t>
            </a:r>
            <a:r>
              <a:rPr lang="cs-CZ" b="1" dirty="0" err="1"/>
              <a:t>represented</a:t>
            </a:r>
            <a:r>
              <a:rPr lang="cs-CZ" b="1" dirty="0"/>
              <a:t> </a:t>
            </a:r>
            <a:r>
              <a:rPr lang="cs-CZ" b="1" dirty="0" err="1"/>
              <a:t>based</a:t>
            </a:r>
            <a:r>
              <a:rPr lang="cs-CZ" b="1" dirty="0"/>
              <a:t> on a </a:t>
            </a:r>
            <a:r>
              <a:rPr lang="cs-CZ" b="1" dirty="0" err="1"/>
              <a:t>power</a:t>
            </a:r>
            <a:r>
              <a:rPr lang="cs-CZ" b="1" dirty="0"/>
              <a:t> </a:t>
            </a:r>
            <a:r>
              <a:rPr lang="cs-CZ" b="1" dirty="0" err="1"/>
              <a:t>of</a:t>
            </a:r>
            <a:r>
              <a:rPr lang="cs-CZ" b="1" dirty="0"/>
              <a:t> </a:t>
            </a:r>
            <a:r>
              <a:rPr lang="cs-CZ" b="1" dirty="0" err="1"/>
              <a:t>attorney</a:t>
            </a:r>
            <a:endParaRPr lang="cs-CZ" b="1" dirty="0"/>
          </a:p>
        </p:txBody>
      </p:sp>
    </p:spTree>
    <p:extLst>
      <p:ext uri="{BB962C8B-B14F-4D97-AF65-F5344CB8AC3E}">
        <p14:creationId xmlns:p14="http://schemas.microsoft.com/office/powerpoint/2010/main" val="3044254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B008-2BEF-2194-243C-31CE3F0F9E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5BD062-2910-97C9-7DDC-83DCA0E96C01}"/>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Capacity</a:t>
            </a:r>
            <a:r>
              <a:rPr lang="cs-CZ" dirty="0"/>
              <a:t> </a:t>
            </a:r>
            <a:r>
              <a:rPr lang="cs-CZ" dirty="0" err="1"/>
              <a:t>of</a:t>
            </a:r>
            <a:r>
              <a:rPr lang="cs-CZ" dirty="0"/>
              <a:t> </a:t>
            </a:r>
            <a:r>
              <a:rPr lang="cs-CZ" dirty="0" err="1"/>
              <a:t>Legal</a:t>
            </a:r>
            <a:r>
              <a:rPr lang="cs-CZ" dirty="0"/>
              <a:t> Entity</a:t>
            </a:r>
            <a:endParaRPr lang="en-US" dirty="0"/>
          </a:p>
        </p:txBody>
      </p:sp>
      <p:sp>
        <p:nvSpPr>
          <p:cNvPr id="4" name="Zástupný text 3">
            <a:extLst>
              <a:ext uri="{FF2B5EF4-FFF2-40B4-BE49-F238E27FC236}">
                <a16:creationId xmlns:a16="http://schemas.microsoft.com/office/drawing/2014/main" id="{522E8B48-CA26-2CAA-0914-354C4702434F}"/>
              </a:ext>
            </a:extLst>
          </p:cNvPr>
          <p:cNvSpPr>
            <a:spLocks noGrp="1"/>
          </p:cNvSpPr>
          <p:nvPr>
            <p:ph sz="quarter" idx="13"/>
          </p:nvPr>
        </p:nvSpPr>
        <p:spPr>
          <a:xfrm>
            <a:off x="838200" y="2212429"/>
            <a:ext cx="10515600" cy="3964534"/>
          </a:xfrm>
        </p:spPr>
        <p:txBody>
          <a:bodyPr>
            <a:normAutofit/>
          </a:bodyPr>
          <a:lstStyle/>
          <a:p>
            <a:pPr algn="just"/>
            <a:r>
              <a:rPr lang="cs-CZ" i="1" dirty="0"/>
              <a:t>„</a:t>
            </a:r>
            <a:r>
              <a:rPr lang="en-US" i="1" dirty="0"/>
              <a:t>It leads to erroneous consequences if a legal entity is designated as completely incapable of performing legal acts. In § 26, sentence 2</a:t>
            </a:r>
            <a:r>
              <a:rPr lang="cs-CZ" i="1" dirty="0"/>
              <a:t> </a:t>
            </a:r>
            <a:r>
              <a:rPr lang="cs-CZ" i="1" dirty="0">
                <a:solidFill>
                  <a:schemeClr val="accent1"/>
                </a:solidFill>
              </a:rPr>
              <a:t>(</a:t>
            </a:r>
            <a:r>
              <a:rPr lang="cs-CZ" i="1" dirty="0" err="1">
                <a:solidFill>
                  <a:schemeClr val="accent1"/>
                </a:solidFill>
              </a:rPr>
              <a:t>note</a:t>
            </a:r>
            <a:r>
              <a:rPr lang="cs-CZ" i="1" dirty="0">
                <a:solidFill>
                  <a:schemeClr val="accent1"/>
                </a:solidFill>
              </a:rPr>
              <a:t>: ABGB)</a:t>
            </a:r>
            <a:r>
              <a:rPr lang="en-US" i="1" dirty="0"/>
              <a:t>, a legal entity is not equated with an insane (mad, stupid, or child) person, but with a normal person (cf. § 337). </a:t>
            </a:r>
            <a:r>
              <a:rPr lang="en-GB" i="1" dirty="0"/>
              <a:t>[</a:t>
            </a:r>
            <a:r>
              <a:rPr lang="cs-CZ" i="1" dirty="0"/>
              <a:t>…</a:t>
            </a:r>
            <a:r>
              <a:rPr lang="en-GB" i="1" dirty="0"/>
              <a:t>]. </a:t>
            </a:r>
            <a:r>
              <a:rPr lang="en-US" b="1" i="1" dirty="0">
                <a:solidFill>
                  <a:schemeClr val="accent1"/>
                </a:solidFill>
              </a:rPr>
              <a:t>The term "legal capacity or incapacity" is not at all applicable to a legal entity.</a:t>
            </a:r>
            <a:r>
              <a:rPr lang="cs-CZ" b="1" i="1" dirty="0">
                <a:solidFill>
                  <a:schemeClr val="accent1"/>
                </a:solidFill>
              </a:rPr>
              <a:t>“</a:t>
            </a:r>
            <a:endParaRPr lang="en-GB" b="1" i="1" dirty="0">
              <a:solidFill>
                <a:schemeClr val="accent1"/>
              </a:solidFill>
            </a:endParaRPr>
          </a:p>
          <a:p>
            <a:pPr algn="just"/>
            <a:endParaRPr lang="en-GB" dirty="0"/>
          </a:p>
          <a:p>
            <a:pPr algn="r"/>
            <a:r>
              <a:rPr lang="en-GB" sz="1600" dirty="0" err="1"/>
              <a:t>Tilsch</a:t>
            </a:r>
            <a:r>
              <a:rPr lang="en-GB" sz="1600" dirty="0"/>
              <a:t>, Emanuel. Ob</a:t>
            </a:r>
            <a:r>
              <a:rPr lang="cs-CZ" sz="1600" dirty="0" err="1"/>
              <a:t>čanské</a:t>
            </a:r>
            <a:r>
              <a:rPr lang="cs-CZ" sz="1600" dirty="0"/>
              <a:t> právo. Část všeobecná.</a:t>
            </a:r>
            <a:r>
              <a:rPr lang="en-GB" sz="1600" dirty="0"/>
              <a:t> </a:t>
            </a:r>
            <a:r>
              <a:rPr lang="cs-CZ" sz="1600" dirty="0"/>
              <a:t>Praha: Všehrd, 1925, </a:t>
            </a:r>
            <a:r>
              <a:rPr lang="en-GB" sz="1600" dirty="0"/>
              <a:t>p. 138.</a:t>
            </a:r>
            <a:endParaRPr lang="cs-CZ" sz="1600" dirty="0"/>
          </a:p>
        </p:txBody>
      </p:sp>
    </p:spTree>
    <p:extLst>
      <p:ext uri="{BB962C8B-B14F-4D97-AF65-F5344CB8AC3E}">
        <p14:creationId xmlns:p14="http://schemas.microsoft.com/office/powerpoint/2010/main" val="1753230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FFFE-40F9-08FB-0E27-821FDCDA3D68}"/>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7F99C8E5-8964-FEBF-45EA-6E2D776F191A}"/>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en-US" dirty="0"/>
              <a:t>Brief overview of individual legal entities</a:t>
            </a:r>
          </a:p>
        </p:txBody>
      </p:sp>
    </p:spTree>
    <p:extLst>
      <p:ext uri="{BB962C8B-B14F-4D97-AF65-F5344CB8AC3E}">
        <p14:creationId xmlns:p14="http://schemas.microsoft.com/office/powerpoint/2010/main" val="3738192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D3BE-708A-7F71-B049-EDDDE02B57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52D65A2-0124-5998-BB35-A34ED8EAB0FB}"/>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1536BC2D-CF64-605E-08F0-55ADE7A37FCF}"/>
              </a:ext>
            </a:extLst>
          </p:cNvPr>
          <p:cNvSpPr>
            <a:spLocks noGrp="1"/>
          </p:cNvSpPr>
          <p:nvPr>
            <p:ph sz="quarter" idx="13"/>
          </p:nvPr>
        </p:nvSpPr>
        <p:spPr>
          <a:xfrm>
            <a:off x="838200" y="2212429"/>
            <a:ext cx="10515600" cy="3964534"/>
          </a:xfrm>
        </p:spPr>
        <p:txBody>
          <a:bodyPr>
            <a:normAutofit/>
          </a:bodyPr>
          <a:lstStyle/>
          <a:p>
            <a:pPr lvl="0"/>
            <a:r>
              <a:rPr lang="cs-CZ" b="1" dirty="0" err="1"/>
              <a:t>Corporation</a:t>
            </a:r>
            <a:r>
              <a:rPr lang="cs-CZ" dirty="0"/>
              <a:t> (</a:t>
            </a:r>
            <a:r>
              <a:rPr lang="cs-CZ" dirty="0" err="1"/>
              <a:t>Sect</a:t>
            </a:r>
            <a:r>
              <a:rPr lang="cs-CZ" dirty="0"/>
              <a:t>. 210 et </a:t>
            </a:r>
            <a:r>
              <a:rPr lang="cs-CZ" dirty="0" err="1"/>
              <a:t>seq</a:t>
            </a:r>
            <a:r>
              <a:rPr lang="cs-CZ" dirty="0"/>
              <a:t>.) </a:t>
            </a:r>
          </a:p>
          <a:p>
            <a:pPr lvl="0"/>
            <a:endParaRPr lang="cs-CZ" dirty="0"/>
          </a:p>
          <a:p>
            <a:r>
              <a:rPr lang="en-US" dirty="0"/>
              <a:t>A corporation is created as a legal person </a:t>
            </a:r>
            <a:r>
              <a:rPr lang="en-US" b="1" dirty="0"/>
              <a:t>by a community of persons</a:t>
            </a:r>
            <a:r>
              <a:rPr lang="en-US" dirty="0"/>
              <a:t>. </a:t>
            </a:r>
          </a:p>
          <a:p>
            <a:endParaRPr lang="cs-CZ" dirty="0"/>
          </a:p>
          <a:p>
            <a:r>
              <a:rPr lang="en-US" dirty="0"/>
              <a:t>A legal person </a:t>
            </a:r>
            <a:r>
              <a:rPr lang="en-US" b="1" dirty="0"/>
              <a:t>composed of a sole member is considered to e a corporation</a:t>
            </a:r>
            <a:r>
              <a:rPr lang="en-US" dirty="0"/>
              <a:t>. </a:t>
            </a:r>
            <a:endParaRPr lang="cs-CZ" dirty="0"/>
          </a:p>
        </p:txBody>
      </p:sp>
    </p:spTree>
    <p:extLst>
      <p:ext uri="{BB962C8B-B14F-4D97-AF65-F5344CB8AC3E}">
        <p14:creationId xmlns:p14="http://schemas.microsoft.com/office/powerpoint/2010/main" val="1537216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FAD6-E140-A2C2-B78F-5C15818DCBB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76683D-69C8-6DEF-B323-AA81A5B69ECD}"/>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B3DD8D4D-70FA-3D02-B973-15FF702AE447}"/>
              </a:ext>
            </a:extLst>
          </p:cNvPr>
          <p:cNvSpPr>
            <a:spLocks noGrp="1"/>
          </p:cNvSpPr>
          <p:nvPr>
            <p:ph sz="quarter" idx="13"/>
          </p:nvPr>
        </p:nvSpPr>
        <p:spPr>
          <a:xfrm>
            <a:off x="838200" y="2212429"/>
            <a:ext cx="10515600" cy="3964534"/>
          </a:xfrm>
        </p:spPr>
        <p:txBody>
          <a:bodyPr>
            <a:normAutofit/>
          </a:bodyPr>
          <a:lstStyle/>
          <a:p>
            <a:pPr lvl="0"/>
            <a:r>
              <a:rPr lang="cs-CZ" dirty="0" err="1"/>
              <a:t>Corporation</a:t>
            </a:r>
            <a:r>
              <a:rPr lang="cs-CZ" dirty="0"/>
              <a:t> ► </a:t>
            </a:r>
            <a:r>
              <a:rPr lang="cs-CZ" b="1" dirty="0" err="1"/>
              <a:t>Association</a:t>
            </a:r>
            <a:r>
              <a:rPr lang="cs-CZ" dirty="0"/>
              <a:t> (</a:t>
            </a:r>
            <a:r>
              <a:rPr lang="cs-CZ" dirty="0" err="1"/>
              <a:t>Sect</a:t>
            </a:r>
            <a:r>
              <a:rPr lang="cs-CZ" dirty="0"/>
              <a:t>. 214 et </a:t>
            </a:r>
            <a:r>
              <a:rPr lang="cs-CZ" dirty="0" err="1"/>
              <a:t>seq</a:t>
            </a:r>
            <a:r>
              <a:rPr lang="cs-CZ" dirty="0"/>
              <a:t>.) </a:t>
            </a:r>
          </a:p>
          <a:p>
            <a:pPr lvl="0"/>
            <a:endParaRPr lang="cs-CZ" dirty="0"/>
          </a:p>
          <a:p>
            <a:r>
              <a:rPr lang="en-US" dirty="0"/>
              <a:t>At least </a:t>
            </a:r>
            <a:r>
              <a:rPr lang="en-US" b="1" dirty="0"/>
              <a:t>three persons</a:t>
            </a:r>
            <a:r>
              <a:rPr lang="cs-CZ" b="1" dirty="0"/>
              <a:t> </a:t>
            </a:r>
            <a:r>
              <a:rPr lang="cs-CZ" i="1" dirty="0"/>
              <a:t>(tres </a:t>
            </a:r>
            <a:r>
              <a:rPr lang="cs-CZ" i="1" dirty="0" err="1"/>
              <a:t>faciunt</a:t>
            </a:r>
            <a:r>
              <a:rPr lang="cs-CZ" i="1" dirty="0"/>
              <a:t> </a:t>
            </a:r>
            <a:r>
              <a:rPr lang="cs-CZ" i="1" dirty="0" err="1"/>
              <a:t>collegium</a:t>
            </a:r>
            <a:r>
              <a:rPr lang="cs-CZ" i="1" dirty="0"/>
              <a:t>)</a:t>
            </a:r>
            <a:r>
              <a:rPr lang="en-US" b="1" dirty="0"/>
              <a:t> </a:t>
            </a:r>
            <a:r>
              <a:rPr lang="en-US" dirty="0"/>
              <a:t>driven by a common interest may implement this interest by forming an association as a </a:t>
            </a:r>
            <a:r>
              <a:rPr lang="en-US" b="1" dirty="0"/>
              <a:t>self-governing and voluntary </a:t>
            </a:r>
            <a:r>
              <a:rPr lang="en-US" dirty="0"/>
              <a:t>group of members to associate with each other</a:t>
            </a:r>
            <a:r>
              <a:rPr lang="cs-CZ" dirty="0"/>
              <a:t>.</a:t>
            </a:r>
          </a:p>
          <a:p>
            <a:endParaRPr lang="cs-CZ" dirty="0"/>
          </a:p>
          <a:p>
            <a:r>
              <a:rPr lang="cs-CZ" dirty="0"/>
              <a:t>► </a:t>
            </a:r>
            <a:r>
              <a:rPr lang="en-US" dirty="0"/>
              <a:t>No one may be forced to participate in an association, and no one may be prevented from withdrawing from it.</a:t>
            </a:r>
            <a:endParaRPr lang="cs-CZ" dirty="0"/>
          </a:p>
          <a:p>
            <a:r>
              <a:rPr lang="cs-CZ" dirty="0"/>
              <a:t>► </a:t>
            </a:r>
            <a:r>
              <a:rPr lang="en-US" dirty="0"/>
              <a:t>Members of an association are not liable for its debts.</a:t>
            </a:r>
            <a:endParaRPr lang="cs-CZ" dirty="0"/>
          </a:p>
          <a:p>
            <a:endParaRPr lang="cs-CZ" dirty="0"/>
          </a:p>
          <a:p>
            <a:r>
              <a:rPr lang="cs-CZ" b="1" dirty="0"/>
              <a:t>Union = </a:t>
            </a:r>
            <a:r>
              <a:rPr lang="en-US" dirty="0"/>
              <a:t>associations implement their common interest </a:t>
            </a:r>
            <a:r>
              <a:rPr lang="en-US" b="1" dirty="0"/>
              <a:t>by founding a new association </a:t>
            </a:r>
            <a:endParaRPr lang="cs-CZ" b="1" dirty="0"/>
          </a:p>
        </p:txBody>
      </p:sp>
    </p:spTree>
    <p:extLst>
      <p:ext uri="{BB962C8B-B14F-4D97-AF65-F5344CB8AC3E}">
        <p14:creationId xmlns:p14="http://schemas.microsoft.com/office/powerpoint/2010/main" val="3137885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52676-5E47-6FE0-D1C7-D18C56CA832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E383E48-60C7-9BD9-4C98-4845295440C7}"/>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4666634B-CE56-B30D-1790-F4B5ECB26EBE}"/>
              </a:ext>
            </a:extLst>
          </p:cNvPr>
          <p:cNvSpPr>
            <a:spLocks noGrp="1"/>
          </p:cNvSpPr>
          <p:nvPr>
            <p:ph sz="quarter" idx="13"/>
          </p:nvPr>
        </p:nvSpPr>
        <p:spPr>
          <a:xfrm>
            <a:off x="838200" y="2212429"/>
            <a:ext cx="10515600" cy="3964534"/>
          </a:xfrm>
        </p:spPr>
        <p:txBody>
          <a:bodyPr>
            <a:normAutofit lnSpcReduction="10000"/>
          </a:bodyPr>
          <a:lstStyle/>
          <a:p>
            <a:pPr lvl="0"/>
            <a:r>
              <a:rPr lang="cs-CZ" dirty="0" err="1"/>
              <a:t>Corporation</a:t>
            </a:r>
            <a:r>
              <a:rPr lang="cs-CZ" dirty="0"/>
              <a:t> ► </a:t>
            </a:r>
            <a:r>
              <a:rPr lang="cs-CZ" b="1" dirty="0" err="1"/>
              <a:t>Association</a:t>
            </a:r>
            <a:r>
              <a:rPr lang="cs-CZ" dirty="0"/>
              <a:t> (</a:t>
            </a:r>
            <a:r>
              <a:rPr lang="cs-CZ" dirty="0" err="1"/>
              <a:t>Sect</a:t>
            </a:r>
            <a:r>
              <a:rPr lang="cs-CZ" dirty="0"/>
              <a:t>. 214 et </a:t>
            </a:r>
            <a:r>
              <a:rPr lang="cs-CZ" dirty="0" err="1"/>
              <a:t>seq</a:t>
            </a:r>
            <a:r>
              <a:rPr lang="cs-CZ" dirty="0"/>
              <a:t>.) </a:t>
            </a:r>
          </a:p>
          <a:p>
            <a:pPr lvl="0"/>
            <a:endParaRPr lang="cs-CZ" dirty="0"/>
          </a:p>
          <a:p>
            <a:r>
              <a:rPr lang="en-US" b="1" dirty="0"/>
              <a:t>The primary activity of an association </a:t>
            </a:r>
            <a:endParaRPr lang="cs-CZ" b="1" dirty="0"/>
          </a:p>
          <a:p>
            <a:r>
              <a:rPr lang="cs-CZ" dirty="0"/>
              <a:t>=</a:t>
            </a:r>
            <a:r>
              <a:rPr lang="en-US" dirty="0"/>
              <a:t> only satisfying and protecting those interests it was formed to implement. </a:t>
            </a:r>
            <a:endParaRPr lang="cs-CZ" dirty="0"/>
          </a:p>
          <a:p>
            <a:r>
              <a:rPr lang="cs-CZ" dirty="0"/>
              <a:t>= </a:t>
            </a:r>
            <a:r>
              <a:rPr lang="en-US" b="1" dirty="0"/>
              <a:t>not business</a:t>
            </a:r>
            <a:r>
              <a:rPr lang="en-US" dirty="0"/>
              <a:t> or other gainful activities. </a:t>
            </a:r>
          </a:p>
          <a:p>
            <a:endParaRPr lang="cs-CZ" b="1" dirty="0"/>
          </a:p>
          <a:p>
            <a:r>
              <a:rPr lang="cs-CZ" b="1" dirty="0" err="1"/>
              <a:t>The</a:t>
            </a:r>
            <a:r>
              <a:rPr lang="cs-CZ" b="1" dirty="0"/>
              <a:t> </a:t>
            </a:r>
            <a:r>
              <a:rPr lang="en-US" b="1" dirty="0"/>
              <a:t>secondary economic activity </a:t>
            </a:r>
            <a:endParaRPr lang="cs-CZ" b="1" dirty="0"/>
          </a:p>
          <a:p>
            <a:r>
              <a:rPr lang="cs-CZ" dirty="0"/>
              <a:t>= </a:t>
            </a:r>
            <a:r>
              <a:rPr lang="en-US" dirty="0"/>
              <a:t>business or other gainful activities if their purpose is to support the primary activity or for the economical use of the association’s property. </a:t>
            </a:r>
          </a:p>
          <a:p>
            <a:endParaRPr lang="cs-CZ" dirty="0"/>
          </a:p>
          <a:p>
            <a:r>
              <a:rPr lang="en-US" b="1" dirty="0"/>
              <a:t>Profits from the association’s activities</a:t>
            </a:r>
            <a:r>
              <a:rPr lang="en-US" dirty="0"/>
              <a:t> </a:t>
            </a:r>
            <a:r>
              <a:rPr lang="cs-CZ" dirty="0"/>
              <a:t>= </a:t>
            </a:r>
            <a:r>
              <a:rPr lang="en-US" dirty="0"/>
              <a:t>only be used for its activities, including the administration of the association.</a:t>
            </a:r>
            <a:endParaRPr lang="cs-CZ" b="1" dirty="0"/>
          </a:p>
        </p:txBody>
      </p:sp>
    </p:spTree>
    <p:extLst>
      <p:ext uri="{BB962C8B-B14F-4D97-AF65-F5344CB8AC3E}">
        <p14:creationId xmlns:p14="http://schemas.microsoft.com/office/powerpoint/2010/main" val="2068678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AAF8A-3B48-52B5-8774-426A48D2B2F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E18D20-3275-B24C-F7B0-7568F63F289C}"/>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3FEA0CB1-5B2C-471F-5604-10FD14485AD0}"/>
              </a:ext>
            </a:extLst>
          </p:cNvPr>
          <p:cNvSpPr>
            <a:spLocks noGrp="1"/>
          </p:cNvSpPr>
          <p:nvPr>
            <p:ph sz="quarter" idx="13"/>
          </p:nvPr>
        </p:nvSpPr>
        <p:spPr>
          <a:xfrm>
            <a:off x="838200" y="2212429"/>
            <a:ext cx="10515600" cy="3964534"/>
          </a:xfrm>
        </p:spPr>
        <p:txBody>
          <a:bodyPr>
            <a:normAutofit lnSpcReduction="10000"/>
          </a:bodyPr>
          <a:lstStyle/>
          <a:p>
            <a:pPr lvl="0"/>
            <a:r>
              <a:rPr lang="cs-CZ" dirty="0" err="1"/>
              <a:t>Corporation</a:t>
            </a:r>
            <a:r>
              <a:rPr lang="cs-CZ" dirty="0"/>
              <a:t> ► </a:t>
            </a:r>
            <a:r>
              <a:rPr lang="cs-CZ" b="1" dirty="0" err="1"/>
              <a:t>Association</a:t>
            </a:r>
            <a:r>
              <a:rPr lang="cs-CZ" b="1" dirty="0"/>
              <a:t> </a:t>
            </a:r>
            <a:r>
              <a:rPr lang="cs-CZ" b="1" dirty="0" err="1"/>
              <a:t>of</a:t>
            </a:r>
            <a:r>
              <a:rPr lang="cs-CZ" b="1" dirty="0"/>
              <a:t> Unit </a:t>
            </a:r>
            <a:r>
              <a:rPr lang="cs-CZ" b="1" dirty="0" err="1"/>
              <a:t>Owners</a:t>
            </a:r>
            <a:r>
              <a:rPr lang="cs-CZ" dirty="0"/>
              <a:t> (</a:t>
            </a:r>
            <a:r>
              <a:rPr lang="cs-CZ" dirty="0" err="1"/>
              <a:t>Sect</a:t>
            </a:r>
            <a:r>
              <a:rPr lang="cs-CZ" dirty="0"/>
              <a:t>. 1194 et </a:t>
            </a:r>
            <a:r>
              <a:rPr lang="cs-CZ" dirty="0" err="1"/>
              <a:t>seq</a:t>
            </a:r>
            <a:r>
              <a:rPr lang="cs-CZ" dirty="0"/>
              <a:t>.) </a:t>
            </a:r>
          </a:p>
          <a:p>
            <a:pPr lvl="0"/>
            <a:endParaRPr lang="cs-CZ" dirty="0"/>
          </a:p>
          <a:p>
            <a:pPr lvl="0"/>
            <a:r>
              <a:rPr lang="cs-CZ" dirty="0"/>
              <a:t>= </a:t>
            </a:r>
            <a:r>
              <a:rPr lang="en-US" dirty="0"/>
              <a:t>legal person formed for the purpose of ensuring the administration of a building and tract of land</a:t>
            </a:r>
            <a:endParaRPr lang="cs-CZ" dirty="0"/>
          </a:p>
          <a:p>
            <a:endParaRPr lang="cs-CZ" dirty="0"/>
          </a:p>
          <a:p>
            <a:r>
              <a:rPr lang="cs-CZ" dirty="0"/>
              <a:t>=</a:t>
            </a:r>
            <a:r>
              <a:rPr lang="cs-CZ" b="1" dirty="0"/>
              <a:t> </a:t>
            </a:r>
            <a:r>
              <a:rPr lang="en-US" dirty="0"/>
              <a:t>may not directly pursue business activities or be indirectly involved in the business or other activities of entrepreneurs or be their shareholder or member </a:t>
            </a:r>
            <a:endParaRPr lang="cs-CZ" b="1" dirty="0"/>
          </a:p>
          <a:p>
            <a:pPr lvl="0"/>
            <a:endParaRPr lang="cs-CZ" b="1" dirty="0"/>
          </a:p>
          <a:p>
            <a:pPr lvl="0"/>
            <a:r>
              <a:rPr lang="cs-CZ" dirty="0"/>
              <a:t>= m</a:t>
            </a:r>
            <a:r>
              <a:rPr lang="en-US" dirty="0" err="1"/>
              <a:t>embership</a:t>
            </a:r>
            <a:r>
              <a:rPr lang="en-US" dirty="0"/>
              <a:t> is indivisibly </a:t>
            </a:r>
            <a:r>
              <a:rPr lang="en-US" b="1" dirty="0"/>
              <a:t>connected with the ownership of a unit</a:t>
            </a:r>
            <a:r>
              <a:rPr lang="en-US" dirty="0"/>
              <a:t>. </a:t>
            </a:r>
            <a:endParaRPr lang="cs-CZ" dirty="0"/>
          </a:p>
          <a:p>
            <a:pPr lvl="0"/>
            <a:endParaRPr lang="cs-CZ" dirty="0"/>
          </a:p>
          <a:p>
            <a:pPr lvl="0"/>
            <a:r>
              <a:rPr lang="cs-CZ" dirty="0"/>
              <a:t>= </a:t>
            </a:r>
            <a:r>
              <a:rPr lang="cs-CZ" b="1" dirty="0"/>
              <a:t>a</a:t>
            </a:r>
            <a:r>
              <a:rPr lang="en-US" b="1" dirty="0"/>
              <a:t> member is liable as a surety for the debts of the association </a:t>
            </a:r>
            <a:r>
              <a:rPr lang="en-US" dirty="0"/>
              <a:t>of unit owners in proportion to the percentage of his share in the common areas.</a:t>
            </a:r>
            <a:endParaRPr lang="cs-CZ" dirty="0"/>
          </a:p>
          <a:p>
            <a:pPr lvl="0"/>
            <a:endParaRPr lang="cs-CZ" b="1" dirty="0"/>
          </a:p>
        </p:txBody>
      </p:sp>
    </p:spTree>
    <p:extLst>
      <p:ext uri="{BB962C8B-B14F-4D97-AF65-F5344CB8AC3E}">
        <p14:creationId xmlns:p14="http://schemas.microsoft.com/office/powerpoint/2010/main" val="363880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B285E-8E1B-0992-6F29-80CD40FE75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874F02-CD91-D4F0-FD22-260DBB007900}"/>
              </a:ext>
            </a:extLst>
          </p:cNvPr>
          <p:cNvSpPr>
            <a:spLocks noGrp="1"/>
          </p:cNvSpPr>
          <p:nvPr>
            <p:ph type="title"/>
          </p:nvPr>
        </p:nvSpPr>
        <p:spPr>
          <a:xfrm>
            <a:off x="838200" y="1036717"/>
            <a:ext cx="10515600" cy="992057"/>
          </a:xfrm>
        </p:spPr>
        <p:txBody>
          <a:bodyPr/>
          <a:lstStyle/>
          <a:p>
            <a:r>
              <a:rPr lang="cs-CZ" dirty="0" err="1"/>
              <a:t>Concept</a:t>
            </a:r>
            <a:r>
              <a:rPr lang="cs-CZ" dirty="0"/>
              <a:t> and Terminology</a:t>
            </a:r>
            <a:endParaRPr lang="en-US" dirty="0"/>
          </a:p>
        </p:txBody>
      </p:sp>
      <p:sp>
        <p:nvSpPr>
          <p:cNvPr id="4" name="Zástupný text 3">
            <a:extLst>
              <a:ext uri="{FF2B5EF4-FFF2-40B4-BE49-F238E27FC236}">
                <a16:creationId xmlns:a16="http://schemas.microsoft.com/office/drawing/2014/main" id="{40893F29-3862-C9FF-A132-FCDC7BC7757A}"/>
              </a:ext>
            </a:extLst>
          </p:cNvPr>
          <p:cNvSpPr>
            <a:spLocks noGrp="1"/>
          </p:cNvSpPr>
          <p:nvPr>
            <p:ph sz="quarter" idx="13"/>
          </p:nvPr>
        </p:nvSpPr>
        <p:spPr>
          <a:xfrm>
            <a:off x="838200" y="2212429"/>
            <a:ext cx="10515600" cy="3964534"/>
          </a:xfrm>
        </p:spPr>
        <p:txBody>
          <a:bodyPr>
            <a:normAutofit/>
          </a:bodyPr>
          <a:lstStyle/>
          <a:p>
            <a:pPr algn="just"/>
            <a:r>
              <a:rPr lang="cs-CZ" b="1" dirty="0"/>
              <a:t>General Civil </a:t>
            </a:r>
            <a:r>
              <a:rPr lang="cs-CZ" b="1" dirty="0" err="1"/>
              <a:t>Code</a:t>
            </a:r>
            <a:r>
              <a:rPr lang="cs-CZ" b="1" dirty="0"/>
              <a:t> (ABGB 1811)</a:t>
            </a:r>
          </a:p>
          <a:p>
            <a:pPr algn="just"/>
            <a:endParaRPr lang="cs-CZ" dirty="0"/>
          </a:p>
          <a:p>
            <a:pPr algn="just"/>
            <a:r>
              <a:rPr lang="cs-CZ" dirty="0"/>
              <a:t>„</a:t>
            </a:r>
            <a:r>
              <a:rPr lang="cs-CZ" dirty="0" err="1"/>
              <a:t>moralische</a:t>
            </a:r>
            <a:r>
              <a:rPr lang="cs-CZ" dirty="0"/>
              <a:t> Person“ (e. g. </a:t>
            </a:r>
            <a:r>
              <a:rPr lang="cs-CZ" dirty="0" err="1"/>
              <a:t>Sect</a:t>
            </a:r>
            <a:r>
              <a:rPr lang="cs-CZ" dirty="0"/>
              <a:t>. 286)</a:t>
            </a:r>
          </a:p>
          <a:p>
            <a:pPr algn="just"/>
            <a:endParaRPr lang="cs-CZ" dirty="0"/>
          </a:p>
          <a:p>
            <a:pPr algn="just"/>
            <a:r>
              <a:rPr lang="cs-CZ" dirty="0"/>
              <a:t>„</a:t>
            </a:r>
            <a:r>
              <a:rPr lang="cs-CZ" dirty="0" err="1"/>
              <a:t>moralische</a:t>
            </a:r>
            <a:r>
              <a:rPr lang="cs-CZ" dirty="0"/>
              <a:t> </a:t>
            </a:r>
            <a:r>
              <a:rPr lang="cs-CZ" dirty="0" err="1"/>
              <a:t>Körper</a:t>
            </a:r>
            <a:r>
              <a:rPr lang="cs-CZ" dirty="0"/>
              <a:t>“ (e. g. </a:t>
            </a:r>
            <a:r>
              <a:rPr lang="cs-CZ" dirty="0" err="1"/>
              <a:t>Sect</a:t>
            </a:r>
            <a:r>
              <a:rPr lang="cs-CZ" dirty="0"/>
              <a:t>. 1454) („body“)</a:t>
            </a:r>
          </a:p>
          <a:p>
            <a:pPr algn="just"/>
            <a:endParaRPr lang="cs-CZ" dirty="0"/>
          </a:p>
          <a:p>
            <a:pPr algn="just"/>
            <a:r>
              <a:rPr lang="cs-CZ" dirty="0"/>
              <a:t>Czech </a:t>
            </a:r>
            <a:r>
              <a:rPr lang="cs-CZ" dirty="0" err="1"/>
              <a:t>translation</a:t>
            </a:r>
            <a:r>
              <a:rPr lang="cs-CZ" dirty="0"/>
              <a:t> </a:t>
            </a:r>
            <a:r>
              <a:rPr lang="cs-CZ" dirty="0" err="1"/>
              <a:t>of</a:t>
            </a:r>
            <a:r>
              <a:rPr lang="cs-CZ" dirty="0"/>
              <a:t> ABGB: </a:t>
            </a:r>
          </a:p>
          <a:p>
            <a:pPr algn="just"/>
            <a:r>
              <a:rPr lang="cs-CZ" dirty="0" err="1"/>
              <a:t>both</a:t>
            </a:r>
            <a:r>
              <a:rPr lang="cs-CZ" dirty="0"/>
              <a:t> „morální osoba“ („</a:t>
            </a:r>
            <a:r>
              <a:rPr lang="cs-CZ" dirty="0" err="1"/>
              <a:t>moral</a:t>
            </a:r>
            <a:r>
              <a:rPr lang="cs-CZ" dirty="0"/>
              <a:t> person/entity“; e. g. </a:t>
            </a:r>
            <a:r>
              <a:rPr lang="cs-CZ" dirty="0" err="1"/>
              <a:t>title</a:t>
            </a:r>
            <a:r>
              <a:rPr lang="cs-CZ" dirty="0"/>
              <a:t> </a:t>
            </a:r>
            <a:r>
              <a:rPr lang="cs-CZ" dirty="0" err="1"/>
              <a:t>of</a:t>
            </a:r>
            <a:r>
              <a:rPr lang="cs-CZ" dirty="0"/>
              <a:t> </a:t>
            </a:r>
            <a:r>
              <a:rPr lang="cs-CZ" dirty="0" err="1"/>
              <a:t>Sect</a:t>
            </a:r>
            <a:r>
              <a:rPr lang="cs-CZ" dirty="0"/>
              <a:t>. 26) and „právnická osoba“ („</a:t>
            </a:r>
            <a:r>
              <a:rPr lang="cs-CZ" dirty="0" err="1"/>
              <a:t>legal</a:t>
            </a:r>
            <a:r>
              <a:rPr lang="cs-CZ" dirty="0"/>
              <a:t> person/entity“; e. g. </a:t>
            </a:r>
            <a:r>
              <a:rPr lang="cs-CZ" dirty="0" err="1"/>
              <a:t>Sect</a:t>
            </a:r>
            <a:r>
              <a:rPr lang="cs-CZ" dirty="0"/>
              <a:t>. 286, 529)</a:t>
            </a:r>
          </a:p>
        </p:txBody>
      </p:sp>
    </p:spTree>
    <p:extLst>
      <p:ext uri="{BB962C8B-B14F-4D97-AF65-F5344CB8AC3E}">
        <p14:creationId xmlns:p14="http://schemas.microsoft.com/office/powerpoint/2010/main" val="841964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19961-1A56-61E3-B3B5-360A68169A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F5003B-9D90-2785-709A-0841CB565118}"/>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E541B00F-EC86-800B-991F-B51629F7DE8F}"/>
              </a:ext>
            </a:extLst>
          </p:cNvPr>
          <p:cNvSpPr>
            <a:spLocks noGrp="1"/>
          </p:cNvSpPr>
          <p:nvPr>
            <p:ph sz="quarter" idx="13"/>
          </p:nvPr>
        </p:nvSpPr>
        <p:spPr>
          <a:xfrm>
            <a:off x="838200" y="2212429"/>
            <a:ext cx="10515600" cy="3964534"/>
          </a:xfrm>
        </p:spPr>
        <p:txBody>
          <a:bodyPr>
            <a:normAutofit fontScale="92500" lnSpcReduction="20000"/>
          </a:bodyPr>
          <a:lstStyle/>
          <a:p>
            <a:r>
              <a:rPr lang="cs-CZ" dirty="0" err="1"/>
              <a:t>Act</a:t>
            </a:r>
            <a:r>
              <a:rPr lang="cs-CZ" dirty="0"/>
              <a:t> 90/2012 </a:t>
            </a:r>
            <a:r>
              <a:rPr lang="cs-CZ" dirty="0" err="1"/>
              <a:t>Coll</a:t>
            </a:r>
            <a:r>
              <a:rPr lang="cs-CZ" dirty="0"/>
              <a:t>., </a:t>
            </a:r>
            <a:r>
              <a:rPr lang="en-US" dirty="0"/>
              <a:t>on Commercial Companies and Cooperatives (Business Corporations Act) </a:t>
            </a:r>
            <a:endParaRPr lang="cs-CZ" dirty="0"/>
          </a:p>
          <a:p>
            <a:endParaRPr lang="cs-CZ" dirty="0"/>
          </a:p>
          <a:p>
            <a:r>
              <a:rPr lang="cs-CZ" dirty="0"/>
              <a:t>business </a:t>
            </a:r>
            <a:r>
              <a:rPr lang="cs-CZ" dirty="0" err="1"/>
              <a:t>corporations</a:t>
            </a:r>
            <a:r>
              <a:rPr lang="cs-CZ" dirty="0"/>
              <a:t> ► </a:t>
            </a:r>
            <a:r>
              <a:rPr lang="cs-CZ" dirty="0" err="1"/>
              <a:t>commercial</a:t>
            </a:r>
            <a:r>
              <a:rPr lang="cs-CZ" dirty="0"/>
              <a:t> </a:t>
            </a:r>
            <a:r>
              <a:rPr lang="cs-CZ" dirty="0" err="1"/>
              <a:t>companies</a:t>
            </a:r>
            <a:r>
              <a:rPr lang="cs-CZ" dirty="0"/>
              <a:t> ► </a:t>
            </a:r>
            <a:r>
              <a:rPr lang="cs-CZ" b="1" dirty="0" err="1"/>
              <a:t>partnerships</a:t>
            </a:r>
            <a:r>
              <a:rPr lang="cs-CZ" b="1" dirty="0"/>
              <a:t> („</a:t>
            </a:r>
            <a:r>
              <a:rPr lang="cs-CZ" b="1" dirty="0" err="1"/>
              <a:t>personal</a:t>
            </a:r>
            <a:r>
              <a:rPr lang="cs-CZ" b="1" dirty="0"/>
              <a:t> </a:t>
            </a:r>
            <a:r>
              <a:rPr lang="cs-CZ" b="1" dirty="0" err="1"/>
              <a:t>companies</a:t>
            </a:r>
            <a:r>
              <a:rPr lang="cs-CZ" b="1" dirty="0"/>
              <a:t>“)</a:t>
            </a:r>
            <a:r>
              <a:rPr lang="cs-CZ" dirty="0"/>
              <a:t>:</a:t>
            </a:r>
          </a:p>
          <a:p>
            <a:endParaRPr lang="cs-CZ" dirty="0"/>
          </a:p>
          <a:p>
            <a:r>
              <a:rPr lang="cs-CZ" b="1" dirty="0" err="1"/>
              <a:t>participating</a:t>
            </a:r>
            <a:r>
              <a:rPr lang="cs-CZ" b="1" dirty="0"/>
              <a:t> </a:t>
            </a:r>
            <a:r>
              <a:rPr lang="cs-CZ" b="1" dirty="0" err="1"/>
              <a:t>persons</a:t>
            </a:r>
            <a:r>
              <a:rPr lang="cs-CZ" b="1" dirty="0"/>
              <a:t> in </a:t>
            </a:r>
            <a:r>
              <a:rPr lang="cs-CZ" b="1" dirty="0" err="1"/>
              <a:t>its</a:t>
            </a:r>
            <a:r>
              <a:rPr lang="cs-CZ" b="1" dirty="0"/>
              <a:t> business </a:t>
            </a:r>
            <a:r>
              <a:rPr lang="cs-CZ" b="1" dirty="0" err="1"/>
              <a:t>being</a:t>
            </a:r>
            <a:r>
              <a:rPr lang="cs-CZ" b="1" dirty="0"/>
              <a:t> </a:t>
            </a:r>
            <a:r>
              <a:rPr lang="cs-CZ" b="1" dirty="0" err="1"/>
              <a:t>liable</a:t>
            </a:r>
            <a:r>
              <a:rPr lang="cs-CZ" b="1" dirty="0"/>
              <a:t> </a:t>
            </a:r>
            <a:r>
              <a:rPr lang="cs-CZ" b="1" dirty="0" err="1"/>
              <a:t>for</a:t>
            </a:r>
            <a:r>
              <a:rPr lang="cs-CZ" b="1" dirty="0"/>
              <a:t> </a:t>
            </a:r>
            <a:r>
              <a:rPr lang="cs-CZ" b="1" dirty="0" err="1"/>
              <a:t>its</a:t>
            </a:r>
            <a:r>
              <a:rPr lang="cs-CZ" b="1" dirty="0"/>
              <a:t> </a:t>
            </a:r>
            <a:r>
              <a:rPr lang="cs-CZ" b="1" dirty="0" err="1"/>
              <a:t>debts</a:t>
            </a:r>
            <a:endParaRPr lang="cs-CZ" b="1" dirty="0"/>
          </a:p>
          <a:p>
            <a:endParaRPr lang="cs-CZ" dirty="0"/>
          </a:p>
          <a:p>
            <a:r>
              <a:rPr lang="cs-CZ" dirty="0"/>
              <a:t>► </a:t>
            </a:r>
            <a:r>
              <a:rPr lang="cs-CZ" b="1" dirty="0" err="1"/>
              <a:t>unlimited</a:t>
            </a:r>
            <a:r>
              <a:rPr lang="cs-CZ" b="1" dirty="0"/>
              <a:t> </a:t>
            </a:r>
            <a:r>
              <a:rPr lang="cs-CZ" b="1" dirty="0" err="1"/>
              <a:t>partnership</a:t>
            </a:r>
            <a:r>
              <a:rPr lang="cs-CZ" b="1" dirty="0"/>
              <a:t> </a:t>
            </a:r>
            <a:r>
              <a:rPr lang="cs-CZ" dirty="0"/>
              <a:t>(</a:t>
            </a:r>
            <a:r>
              <a:rPr lang="cs-CZ" dirty="0" err="1"/>
              <a:t>Sect</a:t>
            </a:r>
            <a:r>
              <a:rPr lang="cs-CZ" dirty="0"/>
              <a:t>. 95 et </a:t>
            </a:r>
            <a:r>
              <a:rPr lang="cs-CZ" dirty="0" err="1"/>
              <a:t>seq</a:t>
            </a:r>
            <a:r>
              <a:rPr lang="cs-CZ" dirty="0"/>
              <a:t>.) („veřejná obchodní společnost“)</a:t>
            </a:r>
          </a:p>
          <a:p>
            <a:r>
              <a:rPr lang="en-US" dirty="0"/>
              <a:t> </a:t>
            </a:r>
            <a:r>
              <a:rPr lang="en-US" i="1" dirty="0"/>
              <a:t>at least two persons participating in its business activities or the management of its assets and being jointly and severally liable for its debts</a:t>
            </a:r>
            <a:endParaRPr lang="cs-CZ" i="1" dirty="0"/>
          </a:p>
          <a:p>
            <a:endParaRPr lang="cs-CZ" dirty="0"/>
          </a:p>
          <a:p>
            <a:r>
              <a:rPr lang="cs-CZ" dirty="0"/>
              <a:t>► </a:t>
            </a:r>
            <a:r>
              <a:rPr lang="cs-CZ" b="1" dirty="0"/>
              <a:t>limited </a:t>
            </a:r>
            <a:r>
              <a:rPr lang="cs-CZ" b="1" dirty="0" err="1"/>
              <a:t>partnership</a:t>
            </a:r>
            <a:r>
              <a:rPr lang="cs-CZ" b="1" dirty="0"/>
              <a:t> </a:t>
            </a:r>
            <a:r>
              <a:rPr lang="cs-CZ" dirty="0"/>
              <a:t>(</a:t>
            </a:r>
            <a:r>
              <a:rPr lang="cs-CZ" dirty="0" err="1"/>
              <a:t>Sect</a:t>
            </a:r>
            <a:r>
              <a:rPr lang="cs-CZ" dirty="0"/>
              <a:t>. 118 et </a:t>
            </a:r>
            <a:r>
              <a:rPr lang="cs-CZ" dirty="0" err="1"/>
              <a:t>seq</a:t>
            </a:r>
            <a:r>
              <a:rPr lang="cs-CZ" dirty="0"/>
              <a:t>.) („komanditní společnost“)</a:t>
            </a:r>
          </a:p>
          <a:p>
            <a:r>
              <a:rPr lang="en-US" i="1" dirty="0"/>
              <a:t>at least one member has limited liability (the “limited partner”) and at least one member has unlimited liability (the “general partner“) for the company’s debts</a:t>
            </a:r>
            <a:endParaRPr lang="cs-CZ" i="1" dirty="0"/>
          </a:p>
          <a:p>
            <a:pPr lvl="0"/>
            <a:r>
              <a:rPr lang="cs-CZ" dirty="0"/>
              <a:t> </a:t>
            </a:r>
          </a:p>
        </p:txBody>
      </p:sp>
    </p:spTree>
    <p:extLst>
      <p:ext uri="{BB962C8B-B14F-4D97-AF65-F5344CB8AC3E}">
        <p14:creationId xmlns:p14="http://schemas.microsoft.com/office/powerpoint/2010/main" val="204042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8AEC6-2D22-4ACF-497F-60717AD35A7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FC23381-8C5F-A0E9-533B-EB2D3A61DB0F}"/>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38904FAE-A3F2-D49C-EA84-3E66108E6219}"/>
              </a:ext>
            </a:extLst>
          </p:cNvPr>
          <p:cNvSpPr>
            <a:spLocks noGrp="1"/>
          </p:cNvSpPr>
          <p:nvPr>
            <p:ph sz="quarter" idx="13"/>
          </p:nvPr>
        </p:nvSpPr>
        <p:spPr>
          <a:xfrm>
            <a:off x="491067" y="2028774"/>
            <a:ext cx="11514665" cy="4579459"/>
          </a:xfrm>
        </p:spPr>
        <p:txBody>
          <a:bodyPr>
            <a:normAutofit lnSpcReduction="10000"/>
          </a:bodyPr>
          <a:lstStyle/>
          <a:p>
            <a:r>
              <a:rPr lang="cs-CZ" dirty="0" err="1"/>
              <a:t>Act</a:t>
            </a:r>
            <a:r>
              <a:rPr lang="cs-CZ" dirty="0"/>
              <a:t> 90/2012 </a:t>
            </a:r>
            <a:r>
              <a:rPr lang="cs-CZ" dirty="0" err="1"/>
              <a:t>Coll</a:t>
            </a:r>
            <a:r>
              <a:rPr lang="cs-CZ" dirty="0"/>
              <a:t>., </a:t>
            </a:r>
            <a:r>
              <a:rPr lang="en-US" dirty="0"/>
              <a:t>on Commercial Companies and Cooperatives (Business Corporations Act) </a:t>
            </a:r>
            <a:endParaRPr lang="cs-CZ" dirty="0"/>
          </a:p>
          <a:p>
            <a:endParaRPr lang="cs-CZ" dirty="0"/>
          </a:p>
          <a:p>
            <a:r>
              <a:rPr lang="cs-CZ" dirty="0"/>
              <a:t>business </a:t>
            </a:r>
            <a:r>
              <a:rPr lang="cs-CZ" dirty="0" err="1"/>
              <a:t>corporations</a:t>
            </a:r>
            <a:r>
              <a:rPr lang="cs-CZ" dirty="0"/>
              <a:t> ► </a:t>
            </a:r>
            <a:r>
              <a:rPr lang="cs-CZ" dirty="0" err="1"/>
              <a:t>commercial</a:t>
            </a:r>
            <a:r>
              <a:rPr lang="cs-CZ" dirty="0"/>
              <a:t> </a:t>
            </a:r>
            <a:r>
              <a:rPr lang="cs-CZ" dirty="0" err="1"/>
              <a:t>companies</a:t>
            </a:r>
            <a:r>
              <a:rPr lang="cs-CZ" dirty="0"/>
              <a:t> ► </a:t>
            </a:r>
            <a:r>
              <a:rPr lang="cs-CZ" b="1" dirty="0" err="1"/>
              <a:t>capital</a:t>
            </a:r>
            <a:r>
              <a:rPr lang="cs-CZ" b="1" dirty="0"/>
              <a:t> </a:t>
            </a:r>
            <a:r>
              <a:rPr lang="cs-CZ" b="1" dirty="0" err="1"/>
              <a:t>companies</a:t>
            </a:r>
            <a:r>
              <a:rPr lang="cs-CZ" dirty="0"/>
              <a:t>:</a:t>
            </a:r>
          </a:p>
          <a:p>
            <a:endParaRPr lang="cs-CZ" dirty="0"/>
          </a:p>
          <a:p>
            <a:r>
              <a:rPr lang="cs-CZ" b="1" dirty="0" err="1"/>
              <a:t>participating</a:t>
            </a:r>
            <a:r>
              <a:rPr lang="cs-CZ" b="1" dirty="0"/>
              <a:t> </a:t>
            </a:r>
            <a:r>
              <a:rPr lang="cs-CZ" b="1" dirty="0" err="1"/>
              <a:t>persons</a:t>
            </a:r>
            <a:r>
              <a:rPr lang="cs-CZ" b="1" dirty="0"/>
              <a:t> in </a:t>
            </a:r>
            <a:r>
              <a:rPr lang="cs-CZ" b="1" dirty="0" err="1"/>
              <a:t>its</a:t>
            </a:r>
            <a:r>
              <a:rPr lang="cs-CZ" b="1" dirty="0"/>
              <a:t> business </a:t>
            </a:r>
            <a:r>
              <a:rPr lang="cs-CZ" b="1" dirty="0">
                <a:solidFill>
                  <a:srgbClr val="FF0000"/>
                </a:solidFill>
              </a:rPr>
              <a:t>NOT</a:t>
            </a:r>
            <a:r>
              <a:rPr lang="cs-CZ" b="1" dirty="0"/>
              <a:t> </a:t>
            </a:r>
            <a:r>
              <a:rPr lang="cs-CZ" b="1" dirty="0" err="1"/>
              <a:t>being</a:t>
            </a:r>
            <a:r>
              <a:rPr lang="cs-CZ" b="1" dirty="0"/>
              <a:t> </a:t>
            </a:r>
            <a:r>
              <a:rPr lang="cs-CZ" b="1" dirty="0" err="1"/>
              <a:t>liable</a:t>
            </a:r>
            <a:r>
              <a:rPr lang="cs-CZ" b="1" dirty="0"/>
              <a:t> </a:t>
            </a:r>
            <a:r>
              <a:rPr lang="cs-CZ" b="1" dirty="0" err="1"/>
              <a:t>for</a:t>
            </a:r>
            <a:r>
              <a:rPr lang="cs-CZ" b="1" dirty="0"/>
              <a:t> </a:t>
            </a:r>
            <a:r>
              <a:rPr lang="cs-CZ" b="1" dirty="0" err="1"/>
              <a:t>its</a:t>
            </a:r>
            <a:r>
              <a:rPr lang="cs-CZ" b="1" dirty="0"/>
              <a:t> </a:t>
            </a:r>
            <a:r>
              <a:rPr lang="cs-CZ" b="1" dirty="0" err="1"/>
              <a:t>debts</a:t>
            </a:r>
            <a:endParaRPr lang="cs-CZ" b="1" dirty="0"/>
          </a:p>
          <a:p>
            <a:endParaRPr lang="cs-CZ" dirty="0"/>
          </a:p>
          <a:p>
            <a:r>
              <a:rPr lang="cs-CZ" dirty="0"/>
              <a:t>► </a:t>
            </a:r>
            <a:r>
              <a:rPr lang="cs-CZ" b="1" dirty="0"/>
              <a:t>limited </a:t>
            </a:r>
            <a:r>
              <a:rPr lang="cs-CZ" b="1" dirty="0" err="1"/>
              <a:t>liability</a:t>
            </a:r>
            <a:r>
              <a:rPr lang="cs-CZ" b="1" dirty="0"/>
              <a:t> </a:t>
            </a:r>
            <a:r>
              <a:rPr lang="cs-CZ" b="1" dirty="0" err="1"/>
              <a:t>company</a:t>
            </a:r>
            <a:r>
              <a:rPr lang="cs-CZ" b="1" dirty="0"/>
              <a:t> </a:t>
            </a:r>
            <a:r>
              <a:rPr lang="cs-CZ" dirty="0"/>
              <a:t>(</a:t>
            </a:r>
            <a:r>
              <a:rPr lang="cs-CZ" dirty="0" err="1"/>
              <a:t>Sect</a:t>
            </a:r>
            <a:r>
              <a:rPr lang="cs-CZ" dirty="0"/>
              <a:t>. 132 et </a:t>
            </a:r>
            <a:r>
              <a:rPr lang="cs-CZ" dirty="0" err="1"/>
              <a:t>seq</a:t>
            </a:r>
            <a:r>
              <a:rPr lang="cs-CZ" dirty="0"/>
              <a:t>.) („společnost s ručením omezeným“)</a:t>
            </a:r>
          </a:p>
          <a:p>
            <a:r>
              <a:rPr lang="en-US" i="1" dirty="0"/>
              <a:t> members are jointly and severally liable for the company’s debts up to the amount at which they have not fulfilled their contribution obligation, pursuant to the record in the commercial register at the time when fulfilment was demanded by a creditor</a:t>
            </a:r>
            <a:endParaRPr lang="cs-CZ" i="1" dirty="0"/>
          </a:p>
          <a:p>
            <a:endParaRPr lang="cs-CZ" dirty="0"/>
          </a:p>
          <a:p>
            <a:r>
              <a:rPr lang="cs-CZ" dirty="0"/>
              <a:t>► </a:t>
            </a:r>
            <a:r>
              <a:rPr lang="cs-CZ" b="1" dirty="0"/>
              <a:t>joint-</a:t>
            </a:r>
            <a:r>
              <a:rPr lang="cs-CZ" b="1" dirty="0" err="1"/>
              <a:t>stock</a:t>
            </a:r>
            <a:r>
              <a:rPr lang="cs-CZ" b="1" dirty="0"/>
              <a:t> </a:t>
            </a:r>
            <a:r>
              <a:rPr lang="cs-CZ" b="1" dirty="0" err="1"/>
              <a:t>company</a:t>
            </a:r>
            <a:r>
              <a:rPr lang="cs-CZ" b="1" dirty="0"/>
              <a:t> </a:t>
            </a:r>
            <a:r>
              <a:rPr lang="cs-CZ" dirty="0"/>
              <a:t>(</a:t>
            </a:r>
            <a:r>
              <a:rPr lang="cs-CZ" dirty="0" err="1"/>
              <a:t>Sect</a:t>
            </a:r>
            <a:r>
              <a:rPr lang="cs-CZ" dirty="0"/>
              <a:t>. 243 et </a:t>
            </a:r>
            <a:r>
              <a:rPr lang="cs-CZ" dirty="0" err="1"/>
              <a:t>seq</a:t>
            </a:r>
            <a:r>
              <a:rPr lang="cs-CZ" dirty="0"/>
              <a:t>.) („akciová společnost“)</a:t>
            </a:r>
          </a:p>
          <a:p>
            <a:r>
              <a:rPr lang="en-US" i="1" dirty="0"/>
              <a:t> a company whose registered capital is apportioned among a certain number of shares</a:t>
            </a:r>
            <a:r>
              <a:rPr lang="cs-CZ" dirty="0"/>
              <a:t> </a:t>
            </a:r>
          </a:p>
        </p:txBody>
      </p:sp>
    </p:spTree>
    <p:extLst>
      <p:ext uri="{BB962C8B-B14F-4D97-AF65-F5344CB8AC3E}">
        <p14:creationId xmlns:p14="http://schemas.microsoft.com/office/powerpoint/2010/main" val="2957733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3A3A-944D-DF29-65F2-A58E7E8FC3E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8BD4C4-2BE7-71F9-F097-1B03742F0661}"/>
              </a:ext>
            </a:extLst>
          </p:cNvPr>
          <p:cNvSpPr>
            <a:spLocks noGrp="1"/>
          </p:cNvSpPr>
          <p:nvPr>
            <p:ph type="title"/>
          </p:nvPr>
        </p:nvSpPr>
        <p:spPr>
          <a:xfrm>
            <a:off x="838200" y="537184"/>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F14D7712-8019-8141-D0DB-26E59E80EA7C}"/>
              </a:ext>
            </a:extLst>
          </p:cNvPr>
          <p:cNvSpPr>
            <a:spLocks noGrp="1"/>
          </p:cNvSpPr>
          <p:nvPr>
            <p:ph sz="quarter" idx="13"/>
          </p:nvPr>
        </p:nvSpPr>
        <p:spPr>
          <a:xfrm>
            <a:off x="296333" y="1579033"/>
            <a:ext cx="11798300" cy="5219700"/>
          </a:xfrm>
        </p:spPr>
        <p:txBody>
          <a:bodyPr>
            <a:normAutofit fontScale="92500" lnSpcReduction="20000"/>
          </a:bodyPr>
          <a:lstStyle/>
          <a:p>
            <a:r>
              <a:rPr lang="cs-CZ" dirty="0" err="1"/>
              <a:t>Act</a:t>
            </a:r>
            <a:r>
              <a:rPr lang="cs-CZ" dirty="0"/>
              <a:t> 90/2012 </a:t>
            </a:r>
            <a:r>
              <a:rPr lang="cs-CZ" dirty="0" err="1"/>
              <a:t>Coll</a:t>
            </a:r>
            <a:r>
              <a:rPr lang="cs-CZ" dirty="0"/>
              <a:t>., </a:t>
            </a:r>
            <a:r>
              <a:rPr lang="en-US" dirty="0"/>
              <a:t>on Commercial Companies and Cooperatives (Business Corporations Act) </a:t>
            </a:r>
            <a:endParaRPr lang="cs-CZ" dirty="0"/>
          </a:p>
          <a:p>
            <a:endParaRPr lang="cs-CZ" dirty="0"/>
          </a:p>
          <a:p>
            <a:r>
              <a:rPr lang="cs-CZ" dirty="0"/>
              <a:t>business </a:t>
            </a:r>
            <a:r>
              <a:rPr lang="cs-CZ" dirty="0" err="1"/>
              <a:t>corporations</a:t>
            </a:r>
            <a:r>
              <a:rPr lang="cs-CZ" dirty="0"/>
              <a:t> ► </a:t>
            </a:r>
            <a:r>
              <a:rPr lang="cs-CZ" b="1" dirty="0" err="1"/>
              <a:t>coperative</a:t>
            </a:r>
            <a:r>
              <a:rPr lang="cs-CZ" dirty="0"/>
              <a:t>: („družstvo“)</a:t>
            </a:r>
          </a:p>
          <a:p>
            <a:endParaRPr lang="cs-CZ" dirty="0"/>
          </a:p>
          <a:p>
            <a:r>
              <a:rPr lang="en-US" b="1" dirty="0"/>
              <a:t>A cooperative </a:t>
            </a:r>
            <a:r>
              <a:rPr lang="en-US" dirty="0"/>
              <a:t>shall be a </a:t>
            </a:r>
            <a:r>
              <a:rPr lang="en-US" b="1" dirty="0"/>
              <a:t>community of an indefinite number of persons</a:t>
            </a:r>
            <a:r>
              <a:rPr lang="en-US" dirty="0"/>
              <a:t>, established for the </a:t>
            </a:r>
            <a:r>
              <a:rPr lang="en-US" b="1" dirty="0"/>
              <a:t>purpose of mutual support of its members or third parties </a:t>
            </a:r>
            <a:r>
              <a:rPr lang="en-US" dirty="0"/>
              <a:t>or, where appropriate, for the purpose of </a:t>
            </a:r>
            <a:r>
              <a:rPr lang="en-US" b="1" dirty="0"/>
              <a:t>doing business</a:t>
            </a:r>
            <a:r>
              <a:rPr lang="en-US" dirty="0"/>
              <a:t>. </a:t>
            </a:r>
            <a:r>
              <a:rPr lang="cs-CZ" dirty="0"/>
              <a:t>(</a:t>
            </a:r>
            <a:r>
              <a:rPr lang="cs-CZ" dirty="0" err="1"/>
              <a:t>Sect</a:t>
            </a:r>
            <a:r>
              <a:rPr lang="cs-CZ" dirty="0"/>
              <a:t>. 552 et </a:t>
            </a:r>
            <a:r>
              <a:rPr lang="cs-CZ" dirty="0" err="1"/>
              <a:t>seq</a:t>
            </a:r>
            <a:r>
              <a:rPr lang="cs-CZ" dirty="0"/>
              <a:t>.)</a:t>
            </a:r>
          </a:p>
          <a:p>
            <a:endParaRPr lang="cs-CZ" dirty="0"/>
          </a:p>
          <a:p>
            <a:r>
              <a:rPr lang="cs-CZ" dirty="0"/>
              <a:t>► </a:t>
            </a:r>
            <a:r>
              <a:rPr lang="cs-CZ" b="1" dirty="0" err="1"/>
              <a:t>housing</a:t>
            </a:r>
            <a:r>
              <a:rPr lang="cs-CZ" b="1" dirty="0"/>
              <a:t> </a:t>
            </a:r>
            <a:r>
              <a:rPr lang="cs-CZ" b="1" dirty="0" err="1"/>
              <a:t>cooperative</a:t>
            </a:r>
            <a:r>
              <a:rPr lang="cs-CZ" b="1" dirty="0"/>
              <a:t> </a:t>
            </a:r>
            <a:r>
              <a:rPr lang="cs-CZ" dirty="0"/>
              <a:t>(</a:t>
            </a:r>
            <a:r>
              <a:rPr lang="cs-CZ" dirty="0" err="1"/>
              <a:t>Sect</a:t>
            </a:r>
            <a:r>
              <a:rPr lang="cs-CZ" dirty="0"/>
              <a:t>. 727 et </a:t>
            </a:r>
            <a:r>
              <a:rPr lang="cs-CZ" dirty="0" err="1"/>
              <a:t>seq</a:t>
            </a:r>
            <a:r>
              <a:rPr lang="cs-CZ" dirty="0"/>
              <a:t>.) („bytové družstvo“)</a:t>
            </a:r>
          </a:p>
          <a:p>
            <a:r>
              <a:rPr lang="en-US" i="1" dirty="0"/>
              <a:t> may only be established for the purpose of securing the housing needs of its members</a:t>
            </a:r>
            <a:endParaRPr lang="cs-CZ" i="1" dirty="0"/>
          </a:p>
          <a:p>
            <a:endParaRPr lang="cs-CZ" dirty="0"/>
          </a:p>
          <a:p>
            <a:r>
              <a:rPr lang="cs-CZ" dirty="0"/>
              <a:t>► </a:t>
            </a:r>
            <a:r>
              <a:rPr lang="cs-CZ" b="1" dirty="0" err="1"/>
              <a:t>social</a:t>
            </a:r>
            <a:r>
              <a:rPr lang="cs-CZ" b="1" dirty="0"/>
              <a:t> </a:t>
            </a:r>
            <a:r>
              <a:rPr lang="cs-CZ" b="1" dirty="0" err="1"/>
              <a:t>cooperative</a:t>
            </a:r>
            <a:r>
              <a:rPr lang="cs-CZ" b="1" dirty="0"/>
              <a:t> </a:t>
            </a:r>
            <a:r>
              <a:rPr lang="cs-CZ" dirty="0"/>
              <a:t>(</a:t>
            </a:r>
            <a:r>
              <a:rPr lang="cs-CZ" dirty="0" err="1"/>
              <a:t>Sect</a:t>
            </a:r>
            <a:r>
              <a:rPr lang="cs-CZ" dirty="0"/>
              <a:t>. 758 et </a:t>
            </a:r>
            <a:r>
              <a:rPr lang="cs-CZ" dirty="0" err="1"/>
              <a:t>seq</a:t>
            </a:r>
            <a:r>
              <a:rPr lang="cs-CZ" dirty="0"/>
              <a:t>.) („ sociální družstvo“)</a:t>
            </a:r>
          </a:p>
          <a:p>
            <a:r>
              <a:rPr lang="en-US" i="1" dirty="0"/>
              <a:t>continuously carries out activities for public benefit, aimed at supporting social cohesion in order to ensure </a:t>
            </a:r>
            <a:r>
              <a:rPr lang="en-US" b="1" i="1" dirty="0" err="1"/>
              <a:t>labour</a:t>
            </a:r>
            <a:r>
              <a:rPr lang="en-US" b="1" i="1" dirty="0"/>
              <a:t> and social integration of disadvantaged groups into the society</a:t>
            </a:r>
            <a:r>
              <a:rPr lang="en-US" i="1" dirty="0"/>
              <a:t>, preferably by meeting the needs and using the resources local to the registered office and sphere of activities of the social cooperative, particularly in the areas of job creation, social services and health care, education, housing and sustainable development</a:t>
            </a:r>
            <a:endParaRPr lang="cs-CZ" i="1" dirty="0"/>
          </a:p>
          <a:p>
            <a:pPr lvl="0"/>
            <a:r>
              <a:rPr lang="cs-CZ" dirty="0"/>
              <a:t> </a:t>
            </a:r>
          </a:p>
        </p:txBody>
      </p:sp>
    </p:spTree>
    <p:extLst>
      <p:ext uri="{BB962C8B-B14F-4D97-AF65-F5344CB8AC3E}">
        <p14:creationId xmlns:p14="http://schemas.microsoft.com/office/powerpoint/2010/main" val="2552297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24623-8ADD-D698-6288-99F44E9596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B3FD4E-8D43-37CA-DB0B-7ECF37F8F496}"/>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E602F08C-8E7F-E444-3448-88AF39F90E81}"/>
              </a:ext>
            </a:extLst>
          </p:cNvPr>
          <p:cNvSpPr>
            <a:spLocks noGrp="1"/>
          </p:cNvSpPr>
          <p:nvPr>
            <p:ph sz="quarter" idx="13"/>
          </p:nvPr>
        </p:nvSpPr>
        <p:spPr>
          <a:xfrm>
            <a:off x="838200" y="2212429"/>
            <a:ext cx="10515600" cy="3964534"/>
          </a:xfrm>
        </p:spPr>
        <p:txBody>
          <a:bodyPr>
            <a:normAutofit/>
          </a:bodyPr>
          <a:lstStyle/>
          <a:p>
            <a:pPr lvl="0"/>
            <a:r>
              <a:rPr lang="cs-CZ" b="1" dirty="0" err="1"/>
              <a:t>Endowed</a:t>
            </a:r>
            <a:r>
              <a:rPr lang="cs-CZ" b="1" dirty="0"/>
              <a:t> </a:t>
            </a:r>
            <a:r>
              <a:rPr lang="cs-CZ" b="1" dirty="0" err="1"/>
              <a:t>Institutions</a:t>
            </a:r>
            <a:r>
              <a:rPr lang="cs-CZ" b="1" dirty="0"/>
              <a:t> </a:t>
            </a:r>
            <a:r>
              <a:rPr lang="cs-CZ" dirty="0"/>
              <a:t>(</a:t>
            </a:r>
            <a:r>
              <a:rPr lang="cs-CZ" dirty="0" err="1"/>
              <a:t>Sect</a:t>
            </a:r>
            <a:r>
              <a:rPr lang="cs-CZ" dirty="0"/>
              <a:t>. 303 et </a:t>
            </a:r>
            <a:r>
              <a:rPr lang="cs-CZ" dirty="0" err="1"/>
              <a:t>seq</a:t>
            </a:r>
            <a:r>
              <a:rPr lang="cs-CZ" dirty="0"/>
              <a:t>.) </a:t>
            </a:r>
          </a:p>
          <a:p>
            <a:pPr lvl="0"/>
            <a:endParaRPr lang="cs-CZ" dirty="0"/>
          </a:p>
          <a:p>
            <a:pPr lvl="0"/>
            <a:r>
              <a:rPr lang="en-US" dirty="0"/>
              <a:t>a legal person created </a:t>
            </a:r>
            <a:r>
              <a:rPr lang="en-US" b="1" dirty="0"/>
              <a:t>using property designated for a </a:t>
            </a:r>
            <a:r>
              <a:rPr lang="en-US" b="1" dirty="0">
                <a:solidFill>
                  <a:schemeClr val="accent1"/>
                </a:solidFill>
              </a:rPr>
              <a:t>specific purpose</a:t>
            </a:r>
            <a:r>
              <a:rPr lang="en-US" dirty="0"/>
              <a:t>. </a:t>
            </a:r>
            <a:endParaRPr lang="cs-CZ" dirty="0"/>
          </a:p>
          <a:p>
            <a:pPr lvl="0"/>
            <a:endParaRPr lang="cs-CZ" dirty="0"/>
          </a:p>
          <a:p>
            <a:pPr lvl="0"/>
            <a:r>
              <a:rPr lang="en-US" dirty="0"/>
              <a:t>Its activities are linked to the purpose for which it has been established. </a:t>
            </a:r>
            <a:endParaRPr lang="cs-CZ" dirty="0"/>
          </a:p>
        </p:txBody>
      </p:sp>
    </p:spTree>
    <p:extLst>
      <p:ext uri="{BB962C8B-B14F-4D97-AF65-F5344CB8AC3E}">
        <p14:creationId xmlns:p14="http://schemas.microsoft.com/office/powerpoint/2010/main" val="2168523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9504A-5E44-4D39-2E87-8C14965FB7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5FF290C-E5A2-9081-8A03-4A29046185AF}"/>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57B22D4F-0573-0F47-68AC-C5F8FD417C60}"/>
              </a:ext>
            </a:extLst>
          </p:cNvPr>
          <p:cNvSpPr>
            <a:spLocks noGrp="1"/>
          </p:cNvSpPr>
          <p:nvPr>
            <p:ph sz="quarter" idx="13"/>
          </p:nvPr>
        </p:nvSpPr>
        <p:spPr>
          <a:xfrm>
            <a:off x="838200" y="2212429"/>
            <a:ext cx="10515600" cy="4361938"/>
          </a:xfrm>
        </p:spPr>
        <p:txBody>
          <a:bodyPr>
            <a:normAutofit lnSpcReduction="10000"/>
          </a:bodyPr>
          <a:lstStyle/>
          <a:p>
            <a:pPr lvl="0"/>
            <a:r>
              <a:rPr lang="cs-CZ" dirty="0" err="1"/>
              <a:t>Endowed</a:t>
            </a:r>
            <a:r>
              <a:rPr lang="cs-CZ" dirty="0"/>
              <a:t> </a:t>
            </a:r>
            <a:r>
              <a:rPr lang="cs-CZ" dirty="0" err="1"/>
              <a:t>Institutions</a:t>
            </a:r>
            <a:r>
              <a:rPr lang="cs-CZ" dirty="0"/>
              <a:t> ► </a:t>
            </a:r>
            <a:r>
              <a:rPr lang="cs-CZ" b="1" dirty="0" err="1"/>
              <a:t>Foundations</a:t>
            </a:r>
            <a:r>
              <a:rPr lang="cs-CZ" b="1" dirty="0"/>
              <a:t> </a:t>
            </a:r>
            <a:r>
              <a:rPr lang="cs-CZ" dirty="0"/>
              <a:t>(</a:t>
            </a:r>
            <a:r>
              <a:rPr lang="cs-CZ" dirty="0" err="1"/>
              <a:t>Sect</a:t>
            </a:r>
            <a:r>
              <a:rPr lang="cs-CZ" dirty="0"/>
              <a:t>. 306 et </a:t>
            </a:r>
            <a:r>
              <a:rPr lang="cs-CZ" dirty="0" err="1"/>
              <a:t>seq</a:t>
            </a:r>
            <a:r>
              <a:rPr lang="cs-CZ" dirty="0"/>
              <a:t>.) </a:t>
            </a:r>
          </a:p>
          <a:p>
            <a:pPr lvl="0"/>
            <a:endParaRPr lang="cs-CZ" dirty="0"/>
          </a:p>
          <a:p>
            <a:pPr lvl="0"/>
            <a:r>
              <a:rPr lang="en-US" b="1" dirty="0"/>
              <a:t>to </a:t>
            </a:r>
            <a:r>
              <a:rPr lang="en-US" b="1" dirty="0">
                <a:solidFill>
                  <a:schemeClr val="accent1"/>
                </a:solidFill>
              </a:rPr>
              <a:t>permanently</a:t>
            </a:r>
            <a:r>
              <a:rPr lang="en-US" b="1" dirty="0"/>
              <a:t> serve </a:t>
            </a:r>
            <a:r>
              <a:rPr lang="en-US" dirty="0"/>
              <a:t>a socially or economically beneficial purpose. A foundation may have </a:t>
            </a:r>
            <a:endParaRPr lang="cs-CZ" dirty="0"/>
          </a:p>
          <a:p>
            <a:pPr lvl="0"/>
            <a:endParaRPr lang="cs-CZ" dirty="0"/>
          </a:p>
          <a:p>
            <a:pPr lvl="0"/>
            <a:r>
              <a:rPr lang="en-US" b="1" dirty="0"/>
              <a:t>a publicly beneficial purpose</a:t>
            </a:r>
            <a:r>
              <a:rPr lang="en-US" dirty="0"/>
              <a:t> if it aims to promote common welfare, as well as </a:t>
            </a:r>
            <a:endParaRPr lang="cs-CZ" dirty="0"/>
          </a:p>
          <a:p>
            <a:pPr lvl="0"/>
            <a:endParaRPr lang="cs-CZ" dirty="0"/>
          </a:p>
          <a:p>
            <a:pPr lvl="0"/>
            <a:r>
              <a:rPr lang="en-US" b="1" dirty="0"/>
              <a:t>a charitable purpose</a:t>
            </a:r>
            <a:r>
              <a:rPr lang="en-US" dirty="0"/>
              <a:t> if it aims to support a specific group of persons defined individually or otherwise.</a:t>
            </a:r>
            <a:endParaRPr lang="cs-CZ" dirty="0"/>
          </a:p>
          <a:p>
            <a:pPr lvl="0"/>
            <a:endParaRPr lang="cs-CZ" dirty="0"/>
          </a:p>
          <a:p>
            <a:pPr lvl="0"/>
            <a:r>
              <a:rPr lang="en-US" dirty="0"/>
              <a:t>business activities </a:t>
            </a:r>
            <a:r>
              <a:rPr lang="cs-CZ" dirty="0" err="1"/>
              <a:t>allowed</a:t>
            </a:r>
            <a:r>
              <a:rPr lang="cs-CZ" dirty="0"/>
              <a:t> </a:t>
            </a:r>
            <a:r>
              <a:rPr lang="en-US" dirty="0"/>
              <a:t>if they are </a:t>
            </a:r>
            <a:r>
              <a:rPr lang="en-US" b="1" dirty="0"/>
              <a:t>merely secondary </a:t>
            </a:r>
            <a:r>
              <a:rPr lang="en-US" dirty="0"/>
              <a:t>and their proceeds are solely </a:t>
            </a:r>
            <a:r>
              <a:rPr lang="en-US" b="1" dirty="0"/>
              <a:t>used to support its purpose</a:t>
            </a:r>
            <a:r>
              <a:rPr lang="cs-CZ" dirty="0"/>
              <a:t> (</a:t>
            </a:r>
            <a:r>
              <a:rPr lang="cs-CZ" dirty="0" err="1"/>
              <a:t>the</a:t>
            </a:r>
            <a:r>
              <a:rPr lang="cs-CZ" dirty="0"/>
              <a:t> </a:t>
            </a:r>
            <a:r>
              <a:rPr lang="cs-CZ" dirty="0" err="1"/>
              <a:t>founder</a:t>
            </a:r>
            <a:r>
              <a:rPr lang="cs-CZ" dirty="0"/>
              <a:t> </a:t>
            </a:r>
            <a:r>
              <a:rPr lang="cs-CZ" dirty="0" err="1"/>
              <a:t>can</a:t>
            </a:r>
            <a:r>
              <a:rPr lang="cs-CZ" dirty="0"/>
              <a:t> </a:t>
            </a:r>
            <a:r>
              <a:rPr lang="cs-CZ" dirty="0" err="1"/>
              <a:t>exlude</a:t>
            </a:r>
            <a:r>
              <a:rPr lang="cs-CZ" dirty="0"/>
              <a:t> </a:t>
            </a:r>
            <a:r>
              <a:rPr lang="cs-CZ" dirty="0" err="1"/>
              <a:t>this</a:t>
            </a:r>
            <a:r>
              <a:rPr lang="cs-CZ" dirty="0"/>
              <a:t> </a:t>
            </a:r>
            <a:r>
              <a:rPr lang="cs-CZ" dirty="0" err="1"/>
              <a:t>possibility</a:t>
            </a:r>
            <a:r>
              <a:rPr lang="cs-CZ" dirty="0"/>
              <a:t> in </a:t>
            </a:r>
            <a:r>
              <a:rPr lang="cs-CZ" dirty="0" err="1"/>
              <a:t>the</a:t>
            </a:r>
            <a:r>
              <a:rPr lang="cs-CZ" dirty="0"/>
              <a:t> </a:t>
            </a:r>
            <a:r>
              <a:rPr lang="cs-CZ" dirty="0" err="1"/>
              <a:t>foundation</a:t>
            </a:r>
            <a:r>
              <a:rPr lang="cs-CZ" dirty="0"/>
              <a:t> charter)</a:t>
            </a:r>
          </a:p>
        </p:txBody>
      </p:sp>
    </p:spTree>
    <p:extLst>
      <p:ext uri="{BB962C8B-B14F-4D97-AF65-F5344CB8AC3E}">
        <p14:creationId xmlns:p14="http://schemas.microsoft.com/office/powerpoint/2010/main" val="1054927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D02C1-C97E-5E1C-9877-3FBDBA13413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6CD7425-2BB3-5FA5-8923-55015EC807D9}"/>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C8C4BF7E-D687-99B8-D22C-95298C821B9E}"/>
              </a:ext>
            </a:extLst>
          </p:cNvPr>
          <p:cNvSpPr>
            <a:spLocks noGrp="1"/>
          </p:cNvSpPr>
          <p:nvPr>
            <p:ph sz="quarter" idx="13"/>
          </p:nvPr>
        </p:nvSpPr>
        <p:spPr>
          <a:xfrm>
            <a:off x="838200" y="2212429"/>
            <a:ext cx="10515600" cy="4361938"/>
          </a:xfrm>
        </p:spPr>
        <p:txBody>
          <a:bodyPr>
            <a:normAutofit/>
          </a:bodyPr>
          <a:lstStyle/>
          <a:p>
            <a:pPr lvl="0"/>
            <a:r>
              <a:rPr lang="cs-CZ" dirty="0" err="1"/>
              <a:t>Endowed</a:t>
            </a:r>
            <a:r>
              <a:rPr lang="cs-CZ" dirty="0"/>
              <a:t> </a:t>
            </a:r>
            <a:r>
              <a:rPr lang="cs-CZ" dirty="0" err="1"/>
              <a:t>Institutions</a:t>
            </a:r>
            <a:r>
              <a:rPr lang="cs-CZ" dirty="0"/>
              <a:t> ► </a:t>
            </a:r>
            <a:r>
              <a:rPr lang="cs-CZ" b="1" dirty="0" err="1"/>
              <a:t>Endowment</a:t>
            </a:r>
            <a:r>
              <a:rPr lang="cs-CZ" b="1" dirty="0"/>
              <a:t> </a:t>
            </a:r>
            <a:r>
              <a:rPr lang="cs-CZ" b="1" dirty="0" err="1"/>
              <a:t>fund</a:t>
            </a:r>
            <a:r>
              <a:rPr lang="cs-CZ" b="1" dirty="0"/>
              <a:t> </a:t>
            </a:r>
            <a:r>
              <a:rPr lang="cs-CZ" dirty="0"/>
              <a:t>(</a:t>
            </a:r>
            <a:r>
              <a:rPr lang="cs-CZ" dirty="0" err="1"/>
              <a:t>Sect</a:t>
            </a:r>
            <a:r>
              <a:rPr lang="cs-CZ" dirty="0"/>
              <a:t>. 394 et </a:t>
            </a:r>
            <a:r>
              <a:rPr lang="cs-CZ" dirty="0" err="1"/>
              <a:t>seq</a:t>
            </a:r>
            <a:r>
              <a:rPr lang="cs-CZ" dirty="0"/>
              <a:t>.) </a:t>
            </a:r>
          </a:p>
          <a:p>
            <a:pPr lvl="0"/>
            <a:endParaRPr lang="cs-CZ" dirty="0"/>
          </a:p>
          <a:p>
            <a:pPr lvl="0"/>
            <a:r>
              <a:rPr lang="en-US" b="1" dirty="0"/>
              <a:t>to serve a socially or economically useful purpose</a:t>
            </a:r>
            <a:endParaRPr lang="cs-CZ" b="1" dirty="0"/>
          </a:p>
          <a:p>
            <a:pPr lvl="0"/>
            <a:endParaRPr lang="cs-CZ" dirty="0"/>
          </a:p>
          <a:p>
            <a:pPr lvl="0"/>
            <a:r>
              <a:rPr lang="cs-CZ" dirty="0"/>
              <a:t>= </a:t>
            </a:r>
            <a:r>
              <a:rPr lang="cs-CZ" b="1" dirty="0">
                <a:solidFill>
                  <a:schemeClr val="accent1"/>
                </a:solidFill>
              </a:rPr>
              <a:t>not </a:t>
            </a:r>
            <a:r>
              <a:rPr lang="cs-CZ" b="1" dirty="0" err="1">
                <a:solidFill>
                  <a:schemeClr val="accent1"/>
                </a:solidFill>
              </a:rPr>
              <a:t>permanently</a:t>
            </a:r>
            <a:endParaRPr lang="cs-CZ" b="1" dirty="0">
              <a:solidFill>
                <a:schemeClr val="accent1"/>
              </a:solidFill>
            </a:endParaRPr>
          </a:p>
          <a:p>
            <a:pPr lvl="0"/>
            <a:endParaRPr lang="cs-CZ" dirty="0"/>
          </a:p>
          <a:p>
            <a:pPr lvl="0"/>
            <a:r>
              <a:rPr lang="cs-CZ" dirty="0"/>
              <a:t>= </a:t>
            </a:r>
            <a:r>
              <a:rPr lang="en-US" dirty="0"/>
              <a:t>The property of an endowment fund are made up of a set created from contributions and gifts, the subject of </a:t>
            </a:r>
            <a:r>
              <a:rPr lang="en-US" b="1" dirty="0"/>
              <a:t>which need not fulfil the </a:t>
            </a:r>
            <a:r>
              <a:rPr lang="en-US" b="1" dirty="0" err="1"/>
              <a:t>conition</a:t>
            </a:r>
            <a:r>
              <a:rPr lang="en-US" b="1" dirty="0"/>
              <a:t> of generating a permanent yield</a:t>
            </a:r>
            <a:r>
              <a:rPr lang="cs-CZ" b="1" dirty="0"/>
              <a:t>.</a:t>
            </a:r>
          </a:p>
        </p:txBody>
      </p:sp>
    </p:spTree>
    <p:extLst>
      <p:ext uri="{BB962C8B-B14F-4D97-AF65-F5344CB8AC3E}">
        <p14:creationId xmlns:p14="http://schemas.microsoft.com/office/powerpoint/2010/main" val="1461443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36227-F17E-2951-DA2B-7F2A1977EB0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D5A2843-2E1B-09E9-6AC9-9BD7F9D11F59}"/>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BDCF04A8-70EB-85BE-81CC-9B22D7CD0B4B}"/>
              </a:ext>
            </a:extLst>
          </p:cNvPr>
          <p:cNvSpPr>
            <a:spLocks noGrp="1"/>
          </p:cNvSpPr>
          <p:nvPr>
            <p:ph sz="quarter" idx="13"/>
          </p:nvPr>
        </p:nvSpPr>
        <p:spPr>
          <a:xfrm>
            <a:off x="478367" y="2212429"/>
            <a:ext cx="11214099" cy="4361938"/>
          </a:xfrm>
        </p:spPr>
        <p:txBody>
          <a:bodyPr>
            <a:normAutofit/>
          </a:bodyPr>
          <a:lstStyle/>
          <a:p>
            <a:pPr lvl="0"/>
            <a:r>
              <a:rPr lang="cs-CZ" b="1" dirty="0"/>
              <a:t>Institute </a:t>
            </a:r>
            <a:r>
              <a:rPr lang="cs-CZ" dirty="0"/>
              <a:t>(</a:t>
            </a:r>
            <a:r>
              <a:rPr lang="cs-CZ" dirty="0" err="1"/>
              <a:t>Sect</a:t>
            </a:r>
            <a:r>
              <a:rPr lang="cs-CZ" dirty="0"/>
              <a:t>. 402 et </a:t>
            </a:r>
            <a:r>
              <a:rPr lang="cs-CZ" dirty="0" err="1"/>
              <a:t>seq</a:t>
            </a:r>
            <a:r>
              <a:rPr lang="cs-CZ" dirty="0"/>
              <a:t>.) </a:t>
            </a:r>
          </a:p>
          <a:p>
            <a:pPr lvl="0"/>
            <a:endParaRPr lang="cs-CZ" dirty="0"/>
          </a:p>
          <a:p>
            <a:pPr lvl="0"/>
            <a:r>
              <a:rPr lang="en-US" dirty="0"/>
              <a:t>created for the purpose </a:t>
            </a:r>
            <a:r>
              <a:rPr lang="en-US" b="1" dirty="0"/>
              <a:t>of pursuing socially or economically useful activities </a:t>
            </a:r>
            <a:r>
              <a:rPr lang="en-US" dirty="0"/>
              <a:t>using its </a:t>
            </a:r>
            <a:r>
              <a:rPr lang="en-US" b="1" dirty="0"/>
              <a:t>personal and property resources</a:t>
            </a:r>
            <a:endParaRPr lang="cs-CZ" b="1" dirty="0"/>
          </a:p>
          <a:p>
            <a:pPr lvl="0"/>
            <a:endParaRPr lang="cs-CZ" b="1" dirty="0"/>
          </a:p>
          <a:p>
            <a:pPr lvl="0"/>
            <a:r>
              <a:rPr lang="en-US" dirty="0"/>
              <a:t>pursues activities </a:t>
            </a:r>
            <a:r>
              <a:rPr lang="en-US" b="1" dirty="0"/>
              <a:t>the results of which are equally available to everyone </a:t>
            </a:r>
            <a:r>
              <a:rPr lang="en-US" dirty="0"/>
              <a:t>under predetermined conditions</a:t>
            </a:r>
            <a:endParaRPr lang="cs-CZ" dirty="0"/>
          </a:p>
          <a:p>
            <a:pPr lvl="0"/>
            <a:endParaRPr lang="cs-CZ" b="1" dirty="0"/>
          </a:p>
          <a:p>
            <a:pPr lvl="0"/>
            <a:r>
              <a:rPr lang="en-US" b="1" dirty="0"/>
              <a:t>The director</a:t>
            </a:r>
            <a:r>
              <a:rPr lang="en-US" dirty="0"/>
              <a:t> is the governing body of an institute.</a:t>
            </a:r>
            <a:endParaRPr lang="cs-CZ" b="1" dirty="0"/>
          </a:p>
        </p:txBody>
      </p:sp>
    </p:spTree>
    <p:extLst>
      <p:ext uri="{BB962C8B-B14F-4D97-AF65-F5344CB8AC3E}">
        <p14:creationId xmlns:p14="http://schemas.microsoft.com/office/powerpoint/2010/main" val="358627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EB816-7213-12DB-D160-8690BC9AD9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9F3D6D-E415-C58F-E89F-CBAD5685E9BC}"/>
              </a:ext>
            </a:extLst>
          </p:cNvPr>
          <p:cNvSpPr>
            <a:spLocks noGrp="1"/>
          </p:cNvSpPr>
          <p:nvPr>
            <p:ph type="title"/>
          </p:nvPr>
        </p:nvSpPr>
        <p:spPr>
          <a:xfrm>
            <a:off x="838200" y="1036717"/>
            <a:ext cx="10515600" cy="992057"/>
          </a:xfrm>
        </p:spPr>
        <p:txBody>
          <a:bodyPr/>
          <a:lstStyle/>
          <a:p>
            <a:r>
              <a:rPr lang="en-US" dirty="0"/>
              <a:t>Brief overview of individual legal entities</a:t>
            </a:r>
          </a:p>
        </p:txBody>
      </p:sp>
      <p:sp>
        <p:nvSpPr>
          <p:cNvPr id="4" name="Zástupný text 3">
            <a:extLst>
              <a:ext uri="{FF2B5EF4-FFF2-40B4-BE49-F238E27FC236}">
                <a16:creationId xmlns:a16="http://schemas.microsoft.com/office/drawing/2014/main" id="{0CDF5376-2765-3A92-ACFF-953EF016CBF3}"/>
              </a:ext>
            </a:extLst>
          </p:cNvPr>
          <p:cNvSpPr>
            <a:spLocks noGrp="1"/>
          </p:cNvSpPr>
          <p:nvPr>
            <p:ph sz="quarter" idx="13"/>
          </p:nvPr>
        </p:nvSpPr>
        <p:spPr>
          <a:xfrm>
            <a:off x="478367" y="2212429"/>
            <a:ext cx="11214099" cy="4361938"/>
          </a:xfrm>
        </p:spPr>
        <p:txBody>
          <a:bodyPr>
            <a:normAutofit/>
          </a:bodyPr>
          <a:lstStyle/>
          <a:p>
            <a:pPr lvl="0"/>
            <a:r>
              <a:rPr lang="cs-CZ" b="1" dirty="0">
                <a:solidFill>
                  <a:schemeClr val="accent1"/>
                </a:solidFill>
              </a:rPr>
              <a:t>Public </a:t>
            </a:r>
            <a:r>
              <a:rPr lang="cs-CZ" b="1" dirty="0" err="1">
                <a:solidFill>
                  <a:schemeClr val="accent1"/>
                </a:solidFill>
              </a:rPr>
              <a:t>law</a:t>
            </a:r>
            <a:r>
              <a:rPr lang="cs-CZ" b="1" dirty="0"/>
              <a:t> </a:t>
            </a:r>
            <a:r>
              <a:rPr lang="cs-CZ" b="1" dirty="0" err="1"/>
              <a:t>legal</a:t>
            </a:r>
            <a:r>
              <a:rPr lang="cs-CZ" b="1" dirty="0"/>
              <a:t> </a:t>
            </a:r>
            <a:r>
              <a:rPr lang="cs-CZ" b="1" dirty="0" err="1"/>
              <a:t>entities</a:t>
            </a:r>
            <a:endParaRPr lang="cs-CZ" b="1" dirty="0"/>
          </a:p>
          <a:p>
            <a:pPr lvl="0"/>
            <a:r>
              <a:rPr lang="cs-CZ" dirty="0" err="1"/>
              <a:t>Recall</a:t>
            </a:r>
            <a:r>
              <a:rPr lang="cs-CZ" dirty="0"/>
              <a:t> … </a:t>
            </a:r>
            <a:r>
              <a:rPr lang="cs-CZ" dirty="0" err="1"/>
              <a:t>Sect</a:t>
            </a:r>
            <a:r>
              <a:rPr lang="cs-CZ" dirty="0"/>
              <a:t>. 20 para 2: </a:t>
            </a:r>
            <a:r>
              <a:rPr lang="en-US" dirty="0"/>
              <a:t>Legal persons </a:t>
            </a:r>
            <a:r>
              <a:rPr lang="en-US" b="1" dirty="0"/>
              <a:t>governed by public law are subject to statutes under which they have been established</a:t>
            </a:r>
            <a:r>
              <a:rPr lang="en-US" dirty="0"/>
              <a:t>; the provisions of this Act only apply </a:t>
            </a:r>
            <a:r>
              <a:rPr lang="en-US" b="1" dirty="0"/>
              <a:t>if they are consistent with the legal nature of these persons</a:t>
            </a:r>
            <a:r>
              <a:rPr lang="en-US" dirty="0"/>
              <a:t>.</a:t>
            </a:r>
            <a:endParaRPr lang="cs-CZ" b="1" dirty="0"/>
          </a:p>
          <a:p>
            <a:pPr lvl="0"/>
            <a:endParaRPr lang="cs-CZ" b="1" dirty="0"/>
          </a:p>
          <a:p>
            <a:pPr lvl="0"/>
            <a:r>
              <a:rPr lang="cs-CZ" b="1" dirty="0"/>
              <a:t>1) public </a:t>
            </a:r>
            <a:r>
              <a:rPr lang="cs-CZ" b="1" dirty="0" err="1"/>
              <a:t>law</a:t>
            </a:r>
            <a:r>
              <a:rPr lang="cs-CZ" b="1" dirty="0"/>
              <a:t> </a:t>
            </a:r>
            <a:r>
              <a:rPr lang="cs-CZ" b="1" dirty="0" err="1"/>
              <a:t>corporations</a:t>
            </a:r>
            <a:r>
              <a:rPr lang="cs-CZ" b="1" dirty="0"/>
              <a:t> </a:t>
            </a:r>
            <a:r>
              <a:rPr lang="cs-CZ" dirty="0"/>
              <a:t>(e. g. </a:t>
            </a:r>
            <a:r>
              <a:rPr lang="cs-CZ" dirty="0" err="1"/>
              <a:t>municipalities</a:t>
            </a:r>
            <a:r>
              <a:rPr lang="cs-CZ" dirty="0"/>
              <a:t>, </a:t>
            </a:r>
            <a:r>
              <a:rPr lang="cs-CZ" dirty="0" err="1"/>
              <a:t>regions</a:t>
            </a:r>
            <a:r>
              <a:rPr lang="cs-CZ" dirty="0"/>
              <a:t>; Czech Bar </a:t>
            </a:r>
            <a:r>
              <a:rPr lang="cs-CZ" dirty="0" err="1"/>
              <a:t>Association</a:t>
            </a:r>
            <a:r>
              <a:rPr lang="cs-CZ" dirty="0"/>
              <a:t>)</a:t>
            </a:r>
          </a:p>
          <a:p>
            <a:pPr lvl="0"/>
            <a:r>
              <a:rPr lang="cs-CZ" dirty="0"/>
              <a:t>(</a:t>
            </a:r>
            <a:r>
              <a:rPr lang="cs-CZ" dirty="0" err="1"/>
              <a:t>established</a:t>
            </a:r>
            <a:r>
              <a:rPr lang="cs-CZ" dirty="0"/>
              <a:t> by public </a:t>
            </a:r>
            <a:r>
              <a:rPr lang="cs-CZ" dirty="0" err="1"/>
              <a:t>act</a:t>
            </a:r>
            <a:r>
              <a:rPr lang="cs-CZ" dirty="0"/>
              <a:t>, </a:t>
            </a:r>
            <a:r>
              <a:rPr lang="cs-CZ" dirty="0" err="1"/>
              <a:t>own</a:t>
            </a:r>
            <a:r>
              <a:rPr lang="cs-CZ" dirty="0"/>
              <a:t> </a:t>
            </a:r>
            <a:r>
              <a:rPr lang="cs-CZ" dirty="0" err="1"/>
              <a:t>assets</a:t>
            </a:r>
            <a:r>
              <a:rPr lang="cs-CZ" dirty="0"/>
              <a:t>, </a:t>
            </a:r>
            <a:r>
              <a:rPr lang="cs-CZ" dirty="0" err="1"/>
              <a:t>personal</a:t>
            </a:r>
            <a:r>
              <a:rPr lang="cs-CZ" dirty="0"/>
              <a:t> </a:t>
            </a:r>
            <a:r>
              <a:rPr lang="cs-CZ" dirty="0" err="1"/>
              <a:t>substrate</a:t>
            </a:r>
            <a:r>
              <a:rPr lang="cs-CZ" dirty="0"/>
              <a:t>, </a:t>
            </a:r>
            <a:r>
              <a:rPr lang="cs-CZ" dirty="0" err="1"/>
              <a:t>exercise</a:t>
            </a:r>
            <a:r>
              <a:rPr lang="cs-CZ" dirty="0"/>
              <a:t> public </a:t>
            </a:r>
            <a:r>
              <a:rPr lang="cs-CZ" dirty="0" err="1"/>
              <a:t>authority</a:t>
            </a:r>
            <a:r>
              <a:rPr lang="cs-CZ" dirty="0"/>
              <a:t>)</a:t>
            </a:r>
          </a:p>
          <a:p>
            <a:pPr lvl="0"/>
            <a:endParaRPr lang="cs-CZ" dirty="0"/>
          </a:p>
          <a:p>
            <a:pPr lvl="0"/>
            <a:r>
              <a:rPr lang="cs-CZ" b="1" dirty="0"/>
              <a:t>2) public </a:t>
            </a:r>
            <a:r>
              <a:rPr lang="cs-CZ" b="1" dirty="0" err="1"/>
              <a:t>institutes</a:t>
            </a:r>
            <a:r>
              <a:rPr lang="cs-CZ" dirty="0"/>
              <a:t> (e. g. </a:t>
            </a:r>
            <a:r>
              <a:rPr lang="cs-CZ" dirty="0" err="1"/>
              <a:t>schools</a:t>
            </a:r>
            <a:r>
              <a:rPr lang="cs-CZ" dirty="0"/>
              <a:t>, </a:t>
            </a:r>
            <a:r>
              <a:rPr lang="cs-CZ" dirty="0" err="1"/>
              <a:t>hospitals</a:t>
            </a:r>
            <a:r>
              <a:rPr lang="cs-CZ" dirty="0"/>
              <a:t>, </a:t>
            </a:r>
            <a:r>
              <a:rPr lang="cs-CZ" dirty="0" err="1"/>
              <a:t>museums</a:t>
            </a:r>
            <a:r>
              <a:rPr lang="cs-CZ" dirty="0"/>
              <a:t>, </a:t>
            </a:r>
            <a:r>
              <a:rPr lang="cs-CZ" dirty="0" err="1"/>
              <a:t>libraries</a:t>
            </a:r>
            <a:r>
              <a:rPr lang="cs-CZ" dirty="0"/>
              <a:t>)</a:t>
            </a:r>
          </a:p>
          <a:p>
            <a:pPr lvl="0"/>
            <a:endParaRPr lang="cs-CZ" dirty="0"/>
          </a:p>
          <a:p>
            <a:pPr lvl="0"/>
            <a:r>
              <a:rPr lang="cs-CZ" b="1" dirty="0"/>
              <a:t>3) </a:t>
            </a:r>
            <a:r>
              <a:rPr lang="cs-CZ" b="1" dirty="0" err="1"/>
              <a:t>funds</a:t>
            </a:r>
            <a:r>
              <a:rPr lang="cs-CZ" dirty="0"/>
              <a:t> (</a:t>
            </a:r>
            <a:r>
              <a:rPr lang="cs-CZ" dirty="0" err="1"/>
              <a:t>endowment</a:t>
            </a:r>
            <a:r>
              <a:rPr lang="cs-CZ" dirty="0"/>
              <a:t> </a:t>
            </a:r>
            <a:r>
              <a:rPr lang="cs-CZ" dirty="0" err="1"/>
              <a:t>institutions</a:t>
            </a:r>
            <a:r>
              <a:rPr lang="cs-CZ" dirty="0"/>
              <a:t> </a:t>
            </a:r>
            <a:r>
              <a:rPr lang="cs-CZ" dirty="0" err="1"/>
              <a:t>governed</a:t>
            </a:r>
            <a:r>
              <a:rPr lang="cs-CZ" dirty="0"/>
              <a:t> by public </a:t>
            </a:r>
            <a:r>
              <a:rPr lang="cs-CZ" dirty="0" err="1"/>
              <a:t>law</a:t>
            </a:r>
            <a:r>
              <a:rPr lang="cs-CZ" dirty="0"/>
              <a:t>, e. g. </a:t>
            </a:r>
            <a:r>
              <a:rPr lang="cs-CZ" dirty="0" err="1"/>
              <a:t>State</a:t>
            </a:r>
            <a:r>
              <a:rPr lang="cs-CZ" dirty="0"/>
              <a:t> </a:t>
            </a:r>
            <a:r>
              <a:rPr lang="cs-CZ" dirty="0" err="1"/>
              <a:t>Environmental</a:t>
            </a:r>
            <a:r>
              <a:rPr lang="cs-CZ" dirty="0"/>
              <a:t> </a:t>
            </a:r>
            <a:r>
              <a:rPr lang="cs-CZ" dirty="0" err="1"/>
              <a:t>Fund</a:t>
            </a:r>
            <a:r>
              <a:rPr lang="cs-CZ" dirty="0"/>
              <a:t> </a:t>
            </a:r>
            <a:r>
              <a:rPr lang="cs-CZ" dirty="0" err="1"/>
              <a:t>of</a:t>
            </a:r>
            <a:r>
              <a:rPr lang="cs-CZ" dirty="0"/>
              <a:t> </a:t>
            </a:r>
            <a:r>
              <a:rPr lang="cs-CZ" dirty="0" err="1"/>
              <a:t>the</a:t>
            </a:r>
            <a:r>
              <a:rPr lang="cs-CZ" dirty="0"/>
              <a:t> Czech Republic)</a:t>
            </a:r>
          </a:p>
        </p:txBody>
      </p:sp>
    </p:spTree>
    <p:extLst>
      <p:ext uri="{BB962C8B-B14F-4D97-AF65-F5344CB8AC3E}">
        <p14:creationId xmlns:p14="http://schemas.microsoft.com/office/powerpoint/2010/main" val="3514480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4A324-BF28-D7EC-D535-063E7C6D663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1193228-D127-6C8A-ACBA-C4F3E06986F4}"/>
              </a:ext>
            </a:extLst>
          </p:cNvPr>
          <p:cNvSpPr>
            <a:spLocks noGrp="1"/>
          </p:cNvSpPr>
          <p:nvPr>
            <p:ph type="title"/>
          </p:nvPr>
        </p:nvSpPr>
        <p:spPr>
          <a:xfrm>
            <a:off x="838200" y="1036717"/>
            <a:ext cx="10515600" cy="992057"/>
          </a:xfrm>
        </p:spPr>
        <p:txBody>
          <a:bodyPr/>
          <a:lstStyle/>
          <a:p>
            <a:r>
              <a:rPr lang="cs-CZ" dirty="0" err="1"/>
              <a:t>Concept</a:t>
            </a:r>
            <a:r>
              <a:rPr lang="cs-CZ" dirty="0"/>
              <a:t> and Terminology</a:t>
            </a:r>
            <a:endParaRPr lang="en-US" dirty="0"/>
          </a:p>
        </p:txBody>
      </p:sp>
      <p:sp>
        <p:nvSpPr>
          <p:cNvPr id="4" name="Zástupný text 3">
            <a:extLst>
              <a:ext uri="{FF2B5EF4-FFF2-40B4-BE49-F238E27FC236}">
                <a16:creationId xmlns:a16="http://schemas.microsoft.com/office/drawing/2014/main" id="{0305E508-8CE0-AA0C-1954-5EE87E675A26}"/>
              </a:ext>
            </a:extLst>
          </p:cNvPr>
          <p:cNvSpPr>
            <a:spLocks noGrp="1"/>
          </p:cNvSpPr>
          <p:nvPr>
            <p:ph sz="quarter" idx="13"/>
          </p:nvPr>
        </p:nvSpPr>
        <p:spPr>
          <a:xfrm>
            <a:off x="838200" y="2212429"/>
            <a:ext cx="10515600" cy="3964534"/>
          </a:xfrm>
        </p:spPr>
        <p:txBody>
          <a:bodyPr>
            <a:normAutofit/>
          </a:bodyPr>
          <a:lstStyle/>
          <a:p>
            <a:pPr algn="just"/>
            <a:r>
              <a:rPr lang="cs-CZ" dirty="0"/>
              <a:t>Civil </a:t>
            </a:r>
            <a:r>
              <a:rPr lang="cs-CZ" dirty="0" err="1"/>
              <a:t>Code</a:t>
            </a:r>
            <a:r>
              <a:rPr lang="cs-CZ" dirty="0"/>
              <a:t> No. 141/1950 </a:t>
            </a:r>
            <a:r>
              <a:rPr lang="cs-CZ" dirty="0" err="1"/>
              <a:t>Coll</a:t>
            </a:r>
            <a:r>
              <a:rPr lang="cs-CZ" dirty="0"/>
              <a:t>.: </a:t>
            </a:r>
            <a:r>
              <a:rPr lang="cs-CZ" dirty="0" err="1"/>
              <a:t>legal</a:t>
            </a:r>
            <a:r>
              <a:rPr lang="cs-CZ" dirty="0"/>
              <a:t> person/entity („právnická osoba“; terminology </a:t>
            </a:r>
            <a:r>
              <a:rPr lang="cs-CZ" dirty="0" err="1"/>
              <a:t>unified</a:t>
            </a:r>
            <a:r>
              <a:rPr lang="cs-CZ" dirty="0"/>
              <a:t>)</a:t>
            </a:r>
          </a:p>
          <a:p>
            <a:pPr algn="just"/>
            <a:endParaRPr lang="cs-CZ" dirty="0"/>
          </a:p>
          <a:p>
            <a:pPr algn="just"/>
            <a:endParaRPr lang="cs-CZ" dirty="0"/>
          </a:p>
          <a:p>
            <a:pPr algn="just"/>
            <a:r>
              <a:rPr lang="cs-CZ" dirty="0"/>
              <a:t>Civil </a:t>
            </a:r>
            <a:r>
              <a:rPr lang="cs-CZ" dirty="0" err="1"/>
              <a:t>Code</a:t>
            </a:r>
            <a:r>
              <a:rPr lang="cs-CZ" dirty="0"/>
              <a:t> No. 40/1964 </a:t>
            </a:r>
            <a:r>
              <a:rPr lang="cs-CZ" dirty="0" err="1"/>
              <a:t>Coll</a:t>
            </a:r>
            <a:r>
              <a:rPr lang="cs-CZ" dirty="0"/>
              <a:t>.: “</a:t>
            </a:r>
            <a:r>
              <a:rPr lang="cs-CZ" dirty="0" err="1"/>
              <a:t>socialist</a:t>
            </a:r>
            <a:r>
              <a:rPr lang="cs-CZ" dirty="0"/>
              <a:t> </a:t>
            </a:r>
            <a:r>
              <a:rPr lang="cs-CZ" dirty="0" err="1"/>
              <a:t>organisation</a:t>
            </a:r>
            <a:r>
              <a:rPr lang="cs-CZ" dirty="0"/>
              <a:t>”</a:t>
            </a:r>
          </a:p>
          <a:p>
            <a:pPr algn="just"/>
            <a:r>
              <a:rPr lang="cs-CZ" dirty="0"/>
              <a:t>+ </a:t>
            </a:r>
            <a:r>
              <a:rPr lang="cs-CZ" dirty="0" err="1"/>
              <a:t>instead</a:t>
            </a:r>
            <a:r>
              <a:rPr lang="cs-CZ" dirty="0"/>
              <a:t> </a:t>
            </a:r>
            <a:r>
              <a:rPr lang="cs-CZ" dirty="0" err="1"/>
              <a:t>of</a:t>
            </a:r>
            <a:r>
              <a:rPr lang="cs-CZ" dirty="0"/>
              <a:t> „natural person“ </a:t>
            </a:r>
            <a:r>
              <a:rPr lang="cs-CZ" dirty="0" err="1"/>
              <a:t>used</a:t>
            </a:r>
            <a:r>
              <a:rPr lang="cs-CZ" dirty="0"/>
              <a:t> </a:t>
            </a:r>
            <a:r>
              <a:rPr lang="cs-CZ" dirty="0" err="1"/>
              <a:t>the</a:t>
            </a:r>
            <a:r>
              <a:rPr lang="cs-CZ" dirty="0"/>
              <a:t> </a:t>
            </a:r>
            <a:r>
              <a:rPr lang="cs-CZ" dirty="0" err="1"/>
              <a:t>notion</a:t>
            </a:r>
            <a:r>
              <a:rPr lang="cs-CZ" dirty="0"/>
              <a:t> „</a:t>
            </a:r>
            <a:r>
              <a:rPr lang="cs-CZ" dirty="0" err="1"/>
              <a:t>cityzen</a:t>
            </a:r>
            <a:r>
              <a:rPr lang="cs-CZ" dirty="0"/>
              <a:t>“</a:t>
            </a:r>
          </a:p>
          <a:p>
            <a:pPr algn="just"/>
            <a:r>
              <a:rPr lang="cs-CZ" dirty="0"/>
              <a:t>+ a</a:t>
            </a:r>
            <a:r>
              <a:rPr lang="en-US" dirty="0" err="1"/>
              <a:t>mendment</a:t>
            </a:r>
            <a:r>
              <a:rPr lang="en-US" dirty="0"/>
              <a:t> No. 509/1991 Coll. </a:t>
            </a:r>
            <a:r>
              <a:rPr lang="cs-CZ" dirty="0" err="1"/>
              <a:t>of</a:t>
            </a:r>
            <a:r>
              <a:rPr lang="cs-CZ" dirty="0"/>
              <a:t> Civil </a:t>
            </a:r>
            <a:r>
              <a:rPr lang="cs-CZ" dirty="0" err="1"/>
              <a:t>Code</a:t>
            </a:r>
            <a:r>
              <a:rPr lang="cs-CZ" dirty="0"/>
              <a:t>: </a:t>
            </a:r>
            <a:r>
              <a:rPr lang="cs-CZ" dirty="0" err="1"/>
              <a:t>replaced</a:t>
            </a:r>
            <a:r>
              <a:rPr lang="cs-CZ" dirty="0"/>
              <a:t> „</a:t>
            </a:r>
            <a:r>
              <a:rPr lang="cs-CZ" dirty="0" err="1"/>
              <a:t>socialist</a:t>
            </a:r>
            <a:r>
              <a:rPr lang="cs-CZ" dirty="0"/>
              <a:t> </a:t>
            </a:r>
            <a:r>
              <a:rPr lang="cs-CZ" dirty="0" err="1"/>
              <a:t>organisatiom</a:t>
            </a:r>
            <a:r>
              <a:rPr lang="cs-CZ" dirty="0"/>
              <a:t>“ </a:t>
            </a:r>
            <a:r>
              <a:rPr lang="cs-CZ" dirty="0" err="1"/>
              <a:t>with</a:t>
            </a:r>
            <a:r>
              <a:rPr lang="cs-CZ" dirty="0"/>
              <a:t> „</a:t>
            </a:r>
            <a:r>
              <a:rPr lang="en-US" dirty="0"/>
              <a:t>legal </a:t>
            </a:r>
            <a:r>
              <a:rPr lang="cs-CZ" dirty="0"/>
              <a:t>person/</a:t>
            </a:r>
            <a:r>
              <a:rPr lang="en-US" dirty="0"/>
              <a:t>entity</a:t>
            </a:r>
            <a:r>
              <a:rPr lang="cs-CZ" dirty="0"/>
              <a:t>“</a:t>
            </a:r>
          </a:p>
          <a:p>
            <a:pPr algn="just"/>
            <a:endParaRPr lang="cs-CZ" dirty="0"/>
          </a:p>
          <a:p>
            <a:pPr algn="just"/>
            <a:r>
              <a:rPr lang="cs-CZ" dirty="0" err="1"/>
              <a:t>The</a:t>
            </a:r>
            <a:r>
              <a:rPr lang="cs-CZ" dirty="0"/>
              <a:t> </a:t>
            </a:r>
            <a:r>
              <a:rPr lang="cs-CZ" dirty="0" err="1"/>
              <a:t>Code</a:t>
            </a:r>
            <a:r>
              <a:rPr lang="cs-CZ" dirty="0"/>
              <a:t> </a:t>
            </a:r>
            <a:r>
              <a:rPr lang="cs-CZ" dirty="0" err="1"/>
              <a:t>of</a:t>
            </a:r>
            <a:r>
              <a:rPr lang="cs-CZ" dirty="0"/>
              <a:t> International </a:t>
            </a:r>
            <a:r>
              <a:rPr lang="cs-CZ" dirty="0" err="1"/>
              <a:t>Trade</a:t>
            </a:r>
            <a:r>
              <a:rPr lang="cs-CZ" dirty="0"/>
              <a:t> No. 101/1963 </a:t>
            </a:r>
            <a:r>
              <a:rPr lang="cs-CZ" dirty="0" err="1"/>
              <a:t>Coll</a:t>
            </a:r>
            <a:r>
              <a:rPr lang="cs-CZ" dirty="0"/>
              <a:t>.: </a:t>
            </a:r>
            <a:r>
              <a:rPr lang="cs-CZ" dirty="0" err="1"/>
              <a:t>legal</a:t>
            </a:r>
            <a:r>
              <a:rPr lang="cs-CZ" dirty="0"/>
              <a:t> person/entity („právnická osoba“)</a:t>
            </a:r>
          </a:p>
          <a:p>
            <a:pPr algn="just"/>
            <a:endParaRPr lang="en-US" dirty="0"/>
          </a:p>
          <a:p>
            <a:pPr algn="just"/>
            <a:r>
              <a:rPr lang="en-US" dirty="0"/>
              <a:t>Civil Code No. 89/2012 Coll. – legal </a:t>
            </a:r>
            <a:r>
              <a:rPr lang="cs-CZ" dirty="0"/>
              <a:t>person/</a:t>
            </a:r>
            <a:r>
              <a:rPr lang="en-US" dirty="0"/>
              <a:t>entity</a:t>
            </a:r>
          </a:p>
          <a:p>
            <a:pPr algn="just"/>
            <a:endParaRPr lang="cs-CZ" dirty="0"/>
          </a:p>
        </p:txBody>
      </p:sp>
    </p:spTree>
    <p:extLst>
      <p:ext uri="{BB962C8B-B14F-4D97-AF65-F5344CB8AC3E}">
        <p14:creationId xmlns:p14="http://schemas.microsoft.com/office/powerpoint/2010/main" val="384253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5FA6-5ED7-1A5E-39B3-F3DB6D71B34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BBC0C3B-414B-AFF5-0552-CEBFA99FE2C7}"/>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Historical</a:t>
            </a:r>
            <a:r>
              <a:rPr lang="cs-CZ" dirty="0"/>
              <a:t> Development</a:t>
            </a:r>
            <a:endParaRPr lang="en-US" dirty="0"/>
          </a:p>
        </p:txBody>
      </p:sp>
    </p:spTree>
    <p:extLst>
      <p:ext uri="{BB962C8B-B14F-4D97-AF65-F5344CB8AC3E}">
        <p14:creationId xmlns:p14="http://schemas.microsoft.com/office/powerpoint/2010/main" val="2828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0B13-245A-1592-CB09-07C89BF4D1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48CA1F-64BA-79CF-F0E3-72AA8D31C4B9}"/>
              </a:ext>
            </a:extLst>
          </p:cNvPr>
          <p:cNvSpPr>
            <a:spLocks noGrp="1"/>
          </p:cNvSpPr>
          <p:nvPr>
            <p:ph type="title"/>
          </p:nvPr>
        </p:nvSpPr>
        <p:spPr>
          <a:xfrm>
            <a:off x="838200" y="1036717"/>
            <a:ext cx="10515600" cy="992057"/>
          </a:xfrm>
        </p:spPr>
        <p:txBody>
          <a:bodyPr/>
          <a:lstStyle/>
          <a:p>
            <a:r>
              <a:rPr lang="cs-CZ" dirty="0" err="1"/>
              <a:t>Historical</a:t>
            </a:r>
            <a:r>
              <a:rPr lang="cs-CZ" dirty="0"/>
              <a:t> Development</a:t>
            </a:r>
            <a:endParaRPr lang="en-US" dirty="0"/>
          </a:p>
        </p:txBody>
      </p:sp>
      <p:sp>
        <p:nvSpPr>
          <p:cNvPr id="4" name="Zástupný text 3">
            <a:extLst>
              <a:ext uri="{FF2B5EF4-FFF2-40B4-BE49-F238E27FC236}">
                <a16:creationId xmlns:a16="http://schemas.microsoft.com/office/drawing/2014/main" id="{90747321-C54A-A4D4-256F-F01B9D34AA73}"/>
              </a:ext>
            </a:extLst>
          </p:cNvPr>
          <p:cNvSpPr>
            <a:spLocks noGrp="1"/>
          </p:cNvSpPr>
          <p:nvPr>
            <p:ph sz="quarter" idx="13"/>
          </p:nvPr>
        </p:nvSpPr>
        <p:spPr>
          <a:xfrm>
            <a:off x="838200" y="2212429"/>
            <a:ext cx="10515600" cy="3964534"/>
          </a:xfrm>
        </p:spPr>
        <p:txBody>
          <a:bodyPr>
            <a:normAutofit/>
          </a:bodyPr>
          <a:lstStyle/>
          <a:p>
            <a:r>
              <a:rPr lang="cs-CZ" dirty="0"/>
              <a:t>Roman </a:t>
            </a:r>
            <a:r>
              <a:rPr lang="cs-CZ" dirty="0" err="1"/>
              <a:t>Law</a:t>
            </a:r>
            <a:r>
              <a:rPr lang="cs-CZ" dirty="0"/>
              <a:t>:</a:t>
            </a:r>
          </a:p>
          <a:p>
            <a:endParaRPr lang="cs-CZ" i="1" dirty="0">
              <a:solidFill>
                <a:srgbClr val="FF0000"/>
              </a:solidFill>
            </a:endParaRPr>
          </a:p>
          <a:p>
            <a:r>
              <a:rPr lang="cs-CZ" i="1" dirty="0"/>
              <a:t>„</a:t>
            </a:r>
            <a:r>
              <a:rPr lang="cs-CZ" i="1" dirty="0" err="1"/>
              <a:t>Neque</a:t>
            </a:r>
            <a:r>
              <a:rPr lang="cs-CZ" i="1" dirty="0"/>
              <a:t> </a:t>
            </a:r>
            <a:r>
              <a:rPr lang="cs-CZ" i="1" dirty="0" err="1"/>
              <a:t>societas</a:t>
            </a:r>
            <a:r>
              <a:rPr lang="cs-CZ" i="1" dirty="0"/>
              <a:t> </a:t>
            </a:r>
            <a:r>
              <a:rPr lang="cs-CZ" i="1" dirty="0" err="1"/>
              <a:t>neque</a:t>
            </a:r>
            <a:r>
              <a:rPr lang="cs-CZ" i="1" dirty="0"/>
              <a:t> </a:t>
            </a:r>
            <a:r>
              <a:rPr lang="cs-CZ" i="1" dirty="0" err="1"/>
              <a:t>collegium</a:t>
            </a:r>
            <a:r>
              <a:rPr lang="cs-CZ" i="1" dirty="0"/>
              <a:t> </a:t>
            </a:r>
            <a:r>
              <a:rPr lang="cs-CZ" i="1" dirty="0" err="1"/>
              <a:t>neque</a:t>
            </a:r>
            <a:r>
              <a:rPr lang="cs-CZ" i="1" dirty="0"/>
              <a:t> </a:t>
            </a:r>
            <a:r>
              <a:rPr lang="cs-CZ" i="1" dirty="0" err="1"/>
              <a:t>huiusmodi</a:t>
            </a:r>
            <a:r>
              <a:rPr lang="cs-CZ" i="1" dirty="0"/>
              <a:t> </a:t>
            </a:r>
            <a:r>
              <a:rPr lang="cs-CZ" b="1" i="1" dirty="0"/>
              <a:t>corpus </a:t>
            </a:r>
            <a:r>
              <a:rPr lang="cs-CZ" b="1" i="1" dirty="0" err="1"/>
              <a:t>passim</a:t>
            </a:r>
            <a:r>
              <a:rPr lang="cs-CZ" b="1" i="1" dirty="0"/>
              <a:t> omnibus </a:t>
            </a:r>
            <a:r>
              <a:rPr lang="cs-CZ" b="1" i="1" dirty="0" err="1"/>
              <a:t>habere</a:t>
            </a:r>
            <a:r>
              <a:rPr lang="cs-CZ" b="1" i="1" dirty="0"/>
              <a:t> </a:t>
            </a:r>
            <a:r>
              <a:rPr lang="cs-CZ" i="1" dirty="0" err="1"/>
              <a:t>conceditur</a:t>
            </a:r>
            <a:r>
              <a:rPr lang="cs-CZ" i="1" dirty="0"/>
              <a:t>: </a:t>
            </a:r>
            <a:r>
              <a:rPr lang="cs-CZ" i="1" dirty="0" err="1"/>
              <a:t>nam</a:t>
            </a:r>
            <a:r>
              <a:rPr lang="cs-CZ" i="1" dirty="0"/>
              <a:t> et </a:t>
            </a:r>
            <a:r>
              <a:rPr lang="cs-CZ" i="1" dirty="0" err="1"/>
              <a:t>legibus</a:t>
            </a:r>
            <a:r>
              <a:rPr lang="cs-CZ" i="1" dirty="0"/>
              <a:t> et </a:t>
            </a:r>
            <a:r>
              <a:rPr lang="cs-CZ" i="1" dirty="0" err="1"/>
              <a:t>senatus</a:t>
            </a:r>
            <a:r>
              <a:rPr lang="cs-CZ" i="1" dirty="0"/>
              <a:t> </a:t>
            </a:r>
            <a:r>
              <a:rPr lang="cs-CZ" i="1" dirty="0" err="1"/>
              <a:t>consultis</a:t>
            </a:r>
            <a:r>
              <a:rPr lang="cs-CZ" i="1" dirty="0"/>
              <a:t> et </a:t>
            </a:r>
            <a:r>
              <a:rPr lang="cs-CZ" i="1" dirty="0" err="1"/>
              <a:t>principalibus</a:t>
            </a:r>
            <a:r>
              <a:rPr lang="cs-CZ" i="1" dirty="0"/>
              <a:t> </a:t>
            </a:r>
            <a:r>
              <a:rPr lang="cs-CZ" i="1" dirty="0" err="1"/>
              <a:t>constitutionibus</a:t>
            </a:r>
            <a:r>
              <a:rPr lang="cs-CZ" i="1" dirty="0"/>
              <a:t> </a:t>
            </a:r>
            <a:r>
              <a:rPr lang="cs-CZ" i="1" dirty="0" err="1"/>
              <a:t>ea</a:t>
            </a:r>
            <a:r>
              <a:rPr lang="cs-CZ" i="1" dirty="0"/>
              <a:t> res </a:t>
            </a:r>
            <a:r>
              <a:rPr lang="cs-CZ" i="1" dirty="0" err="1"/>
              <a:t>coercetur</a:t>
            </a:r>
            <a:r>
              <a:rPr lang="cs-CZ" i="1" dirty="0"/>
              <a:t>. </a:t>
            </a:r>
            <a:r>
              <a:rPr lang="cs-CZ" b="1" i="1" dirty="0" err="1"/>
              <a:t>paucis</a:t>
            </a:r>
            <a:r>
              <a:rPr lang="cs-CZ" b="1" i="1" dirty="0"/>
              <a:t> </a:t>
            </a:r>
            <a:r>
              <a:rPr lang="cs-CZ" b="1" i="1" dirty="0" err="1"/>
              <a:t>admodum</a:t>
            </a:r>
            <a:r>
              <a:rPr lang="cs-CZ" b="1" i="1" dirty="0"/>
              <a:t> in </a:t>
            </a:r>
            <a:r>
              <a:rPr lang="cs-CZ" b="1" i="1" dirty="0" err="1"/>
              <a:t>causis</a:t>
            </a:r>
            <a:r>
              <a:rPr lang="cs-CZ" b="1" i="1" dirty="0"/>
              <a:t> </a:t>
            </a:r>
            <a:r>
              <a:rPr lang="cs-CZ" b="1" i="1" dirty="0" err="1"/>
              <a:t>concessa</a:t>
            </a:r>
            <a:r>
              <a:rPr lang="cs-CZ" b="1" i="1" dirty="0"/>
              <a:t> </a:t>
            </a:r>
            <a:r>
              <a:rPr lang="cs-CZ" b="1" i="1" dirty="0" err="1"/>
              <a:t>sunt</a:t>
            </a:r>
            <a:r>
              <a:rPr lang="cs-CZ" b="1" i="1" dirty="0"/>
              <a:t> </a:t>
            </a:r>
            <a:r>
              <a:rPr lang="cs-CZ" b="1" i="1" dirty="0" err="1"/>
              <a:t>huiusmodi</a:t>
            </a:r>
            <a:r>
              <a:rPr lang="cs-CZ" b="1" i="1" dirty="0"/>
              <a:t> </a:t>
            </a:r>
            <a:r>
              <a:rPr lang="cs-CZ" b="1" i="1" dirty="0" err="1"/>
              <a:t>corpora</a:t>
            </a:r>
            <a:r>
              <a:rPr lang="cs-CZ" i="1" dirty="0"/>
              <a:t>: </a:t>
            </a:r>
            <a:r>
              <a:rPr lang="cs-CZ" i="1" dirty="0" err="1"/>
              <a:t>ut</a:t>
            </a:r>
            <a:r>
              <a:rPr lang="cs-CZ" i="1" dirty="0"/>
              <a:t> ecce </a:t>
            </a:r>
            <a:r>
              <a:rPr lang="cs-CZ" i="1" dirty="0" err="1"/>
              <a:t>vectigalium</a:t>
            </a:r>
            <a:r>
              <a:rPr lang="cs-CZ" i="1" dirty="0"/>
              <a:t> </a:t>
            </a:r>
            <a:r>
              <a:rPr lang="cs-CZ" i="1" dirty="0" err="1"/>
              <a:t>publicorum</a:t>
            </a:r>
            <a:r>
              <a:rPr lang="cs-CZ" i="1" dirty="0"/>
              <a:t> </a:t>
            </a:r>
            <a:r>
              <a:rPr lang="cs-CZ" i="1" dirty="0" err="1"/>
              <a:t>sociis</a:t>
            </a:r>
            <a:r>
              <a:rPr lang="cs-CZ" i="1" dirty="0"/>
              <a:t> </a:t>
            </a:r>
            <a:r>
              <a:rPr lang="cs-CZ" i="1" dirty="0" err="1"/>
              <a:t>permissum</a:t>
            </a:r>
            <a:r>
              <a:rPr lang="cs-CZ" i="1" dirty="0"/>
              <a:t> </a:t>
            </a:r>
            <a:r>
              <a:rPr lang="cs-CZ" i="1" dirty="0" err="1"/>
              <a:t>est</a:t>
            </a:r>
            <a:r>
              <a:rPr lang="cs-CZ" i="1" dirty="0"/>
              <a:t> corpus </a:t>
            </a:r>
            <a:r>
              <a:rPr lang="cs-CZ" i="1" dirty="0" err="1"/>
              <a:t>habere</a:t>
            </a:r>
            <a:r>
              <a:rPr lang="cs-CZ" i="1" dirty="0"/>
              <a:t> vel </a:t>
            </a:r>
            <a:r>
              <a:rPr lang="cs-CZ" i="1" dirty="0" err="1"/>
              <a:t>aurifodinarum</a:t>
            </a:r>
            <a:r>
              <a:rPr lang="cs-CZ" i="1" dirty="0"/>
              <a:t> vel </a:t>
            </a:r>
            <a:r>
              <a:rPr lang="cs-CZ" i="1" dirty="0" err="1"/>
              <a:t>argentifodinarum</a:t>
            </a:r>
            <a:r>
              <a:rPr lang="cs-CZ" i="1" dirty="0"/>
              <a:t> et </a:t>
            </a:r>
            <a:r>
              <a:rPr lang="cs-CZ" i="1" dirty="0" err="1"/>
              <a:t>salinarum</a:t>
            </a:r>
            <a:r>
              <a:rPr lang="cs-CZ" i="1" dirty="0"/>
              <a:t>. </a:t>
            </a:r>
            <a:r>
              <a:rPr lang="cs-CZ" i="1" dirty="0" err="1"/>
              <a:t>item</a:t>
            </a:r>
            <a:r>
              <a:rPr lang="cs-CZ" i="1" dirty="0"/>
              <a:t> </a:t>
            </a:r>
            <a:r>
              <a:rPr lang="cs-CZ" i="1" dirty="0" err="1"/>
              <a:t>collegia</a:t>
            </a:r>
            <a:r>
              <a:rPr lang="cs-CZ" i="1" dirty="0"/>
              <a:t> </a:t>
            </a:r>
            <a:r>
              <a:rPr lang="cs-CZ" i="1" dirty="0" err="1"/>
              <a:t>romae</a:t>
            </a:r>
            <a:r>
              <a:rPr lang="cs-CZ" i="1" dirty="0"/>
              <a:t> </a:t>
            </a:r>
            <a:r>
              <a:rPr lang="cs-CZ" i="1" dirty="0" err="1"/>
              <a:t>certa</a:t>
            </a:r>
            <a:r>
              <a:rPr lang="cs-CZ" i="1" dirty="0"/>
              <a:t> </a:t>
            </a:r>
            <a:r>
              <a:rPr lang="cs-CZ" i="1" dirty="0" err="1"/>
              <a:t>sunt</a:t>
            </a:r>
            <a:r>
              <a:rPr lang="cs-CZ" i="1" dirty="0"/>
              <a:t>, </a:t>
            </a:r>
            <a:r>
              <a:rPr lang="cs-CZ" i="1" dirty="0" err="1"/>
              <a:t>quorum</a:t>
            </a:r>
            <a:r>
              <a:rPr lang="cs-CZ" i="1" dirty="0"/>
              <a:t> corpus </a:t>
            </a:r>
            <a:r>
              <a:rPr lang="cs-CZ" i="1" dirty="0" err="1"/>
              <a:t>senatus</a:t>
            </a:r>
            <a:r>
              <a:rPr lang="cs-CZ" i="1" dirty="0"/>
              <a:t> </a:t>
            </a:r>
            <a:r>
              <a:rPr lang="cs-CZ" i="1" dirty="0" err="1"/>
              <a:t>consultis</a:t>
            </a:r>
            <a:r>
              <a:rPr lang="cs-CZ" i="1" dirty="0"/>
              <a:t> </a:t>
            </a:r>
            <a:r>
              <a:rPr lang="cs-CZ" i="1" dirty="0" err="1"/>
              <a:t>atque</a:t>
            </a:r>
            <a:r>
              <a:rPr lang="cs-CZ" i="1" dirty="0"/>
              <a:t> </a:t>
            </a:r>
            <a:r>
              <a:rPr lang="cs-CZ" i="1" dirty="0" err="1"/>
              <a:t>constitutionibus</a:t>
            </a:r>
            <a:r>
              <a:rPr lang="cs-CZ" i="1" dirty="0"/>
              <a:t> </a:t>
            </a:r>
            <a:r>
              <a:rPr lang="cs-CZ" i="1" dirty="0" err="1"/>
              <a:t>principalibus</a:t>
            </a:r>
            <a:r>
              <a:rPr lang="cs-CZ" i="1" dirty="0"/>
              <a:t> </a:t>
            </a:r>
            <a:r>
              <a:rPr lang="cs-CZ" i="1" dirty="0" err="1"/>
              <a:t>confirmatum</a:t>
            </a:r>
            <a:r>
              <a:rPr lang="cs-CZ" i="1" dirty="0"/>
              <a:t> </a:t>
            </a:r>
            <a:r>
              <a:rPr lang="cs-CZ" i="1" dirty="0" err="1"/>
              <a:t>est</a:t>
            </a:r>
            <a:r>
              <a:rPr lang="cs-CZ" i="1" dirty="0"/>
              <a:t>, </a:t>
            </a:r>
            <a:r>
              <a:rPr lang="cs-CZ" i="1" dirty="0" err="1"/>
              <a:t>veluti</a:t>
            </a:r>
            <a:r>
              <a:rPr lang="cs-CZ" i="1" dirty="0"/>
              <a:t> </a:t>
            </a:r>
            <a:r>
              <a:rPr lang="cs-CZ" i="1" dirty="0" err="1"/>
              <a:t>pistorum</a:t>
            </a:r>
            <a:r>
              <a:rPr lang="cs-CZ" i="1" dirty="0"/>
              <a:t> et </a:t>
            </a:r>
            <a:r>
              <a:rPr lang="cs-CZ" i="1" dirty="0" err="1"/>
              <a:t>quorundam</a:t>
            </a:r>
            <a:r>
              <a:rPr lang="cs-CZ" i="1" dirty="0"/>
              <a:t> </a:t>
            </a:r>
            <a:r>
              <a:rPr lang="cs-CZ" i="1" dirty="0" err="1"/>
              <a:t>aliorum</a:t>
            </a:r>
            <a:r>
              <a:rPr lang="cs-CZ" i="1" dirty="0"/>
              <a:t>, et </a:t>
            </a:r>
            <a:r>
              <a:rPr lang="cs-CZ" i="1" dirty="0" err="1"/>
              <a:t>naviculariorum</a:t>
            </a:r>
            <a:r>
              <a:rPr lang="cs-CZ" i="1" dirty="0"/>
              <a:t>, qui et in </a:t>
            </a:r>
            <a:r>
              <a:rPr lang="cs-CZ" i="1" dirty="0" err="1"/>
              <a:t>provinciis</a:t>
            </a:r>
            <a:r>
              <a:rPr lang="cs-CZ" i="1" dirty="0"/>
              <a:t> </a:t>
            </a:r>
            <a:r>
              <a:rPr lang="cs-CZ" i="1" dirty="0" err="1"/>
              <a:t>sunt</a:t>
            </a:r>
            <a:r>
              <a:rPr lang="cs-CZ" i="1" dirty="0"/>
              <a:t>.“</a:t>
            </a:r>
          </a:p>
          <a:p>
            <a:endParaRPr lang="cs-CZ" i="1" dirty="0"/>
          </a:p>
          <a:p>
            <a:pPr algn="r"/>
            <a:r>
              <a:rPr lang="cs-CZ" i="1" dirty="0" err="1"/>
              <a:t>Dig</a:t>
            </a:r>
            <a:r>
              <a:rPr lang="cs-CZ" i="1" dirty="0"/>
              <a:t>. 3.4.1 </a:t>
            </a:r>
            <a:r>
              <a:rPr lang="cs-CZ" i="1" dirty="0" err="1"/>
              <a:t>pr</a:t>
            </a:r>
            <a:r>
              <a:rPr lang="cs-CZ" i="1" dirty="0"/>
              <a:t>. (</a:t>
            </a:r>
            <a:r>
              <a:rPr lang="cs-CZ" i="1" dirty="0" err="1"/>
              <a:t>Gaius</a:t>
            </a:r>
            <a:r>
              <a:rPr lang="cs-CZ" i="1" dirty="0"/>
              <a:t> 3 ad </a:t>
            </a:r>
            <a:r>
              <a:rPr lang="cs-CZ" i="1" dirty="0" err="1"/>
              <a:t>ed</a:t>
            </a:r>
            <a:r>
              <a:rPr lang="cs-CZ" i="1" dirty="0"/>
              <a:t>. </a:t>
            </a:r>
            <a:r>
              <a:rPr lang="cs-CZ" i="1" dirty="0" err="1"/>
              <a:t>provinc</a:t>
            </a:r>
            <a:r>
              <a:rPr lang="cs-CZ" i="1" dirty="0"/>
              <a:t>)</a:t>
            </a:r>
          </a:p>
        </p:txBody>
      </p:sp>
    </p:spTree>
    <p:extLst>
      <p:ext uri="{BB962C8B-B14F-4D97-AF65-F5344CB8AC3E}">
        <p14:creationId xmlns:p14="http://schemas.microsoft.com/office/powerpoint/2010/main" val="3358513679"/>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A5D6B-700C-42BB-86C4-A32B7E87A693}">
  <ds:schemaRefs>
    <ds:schemaRef ds:uri="http://schemas.microsoft.com/sharepoint/v3/contenttype/forms"/>
  </ds:schemaRefs>
</ds:datastoreItem>
</file>

<file path=customXml/itemProps2.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1180</TotalTime>
  <Words>5310</Words>
  <Application>Microsoft Office PowerPoint</Application>
  <PresentationFormat>Širokoúhlá obrazovka</PresentationFormat>
  <Paragraphs>581</Paragraphs>
  <Slides>68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68</vt:i4>
      </vt:variant>
    </vt:vector>
  </HeadingPairs>
  <TitlesOfParts>
    <vt:vector size="71" baseType="lpstr">
      <vt:lpstr>Arial</vt:lpstr>
      <vt:lpstr>Aptos</vt:lpstr>
      <vt:lpstr>Univerzita Karlova</vt:lpstr>
      <vt:lpstr>Prezentace aplikace PowerPoint</vt:lpstr>
      <vt:lpstr>Content</vt:lpstr>
      <vt:lpstr>Prezentace aplikace PowerPoint</vt:lpstr>
      <vt:lpstr>Concept and Terminology</vt:lpstr>
      <vt:lpstr>Concept and Terminology</vt:lpstr>
      <vt:lpstr>Concept and Terminology</vt:lpstr>
      <vt:lpstr>Concept and Terminology</vt:lpstr>
      <vt:lpstr>Prezentace aplikace PowerPoint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Historical Development</vt:lpstr>
      <vt:lpstr>Prezentace aplikace PowerPoint</vt:lpstr>
      <vt:lpstr>The Doctrine</vt:lpstr>
      <vt:lpstr>The Doctrine</vt:lpstr>
      <vt:lpstr>The Doctrine</vt:lpstr>
      <vt:lpstr>The Doctrine</vt:lpstr>
      <vt:lpstr>The Doctrine</vt:lpstr>
      <vt:lpstr>The Doctrine</vt:lpstr>
      <vt:lpstr>Prezentace aplikace PowerPoint</vt:lpstr>
      <vt:lpstr>To recall…</vt:lpstr>
      <vt:lpstr>To recall… Sect. 18 CC</vt:lpstr>
      <vt:lpstr>To recall…</vt:lpstr>
      <vt:lpstr>Classification</vt:lpstr>
      <vt:lpstr>Classification</vt:lpstr>
      <vt:lpstr>Classification</vt:lpstr>
      <vt:lpstr>Prezentace aplikace PowerPoint</vt:lpstr>
      <vt:lpstr>Legal Personality of Legal Entity</vt:lpstr>
      <vt:lpstr>Legal Personality of Legal Entity</vt:lpstr>
      <vt:lpstr>Legal Personality of Legal Entity</vt:lpstr>
      <vt:lpstr>Prezentace aplikace PowerPoint</vt:lpstr>
      <vt:lpstr>Legal Capacity of Legal Entity</vt:lpstr>
      <vt:lpstr>Legal Capacity of Legal Entity</vt:lpstr>
      <vt:lpstr>Legal Capacity of Legal Entity</vt:lpstr>
      <vt:lpstr>Legal Capacity of Legal Entity</vt:lpstr>
      <vt:lpstr>Legal Capacity of Legal Entity</vt:lpstr>
      <vt:lpstr>Legal Capacity of Legal Entity</vt:lpstr>
      <vt:lpstr>Legal Capacity of Legal Entity</vt:lpstr>
      <vt:lpstr>Prezentace aplikace PowerPoint</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Brief overview of individual legal entities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472</cp:revision>
  <cp:lastPrinted>2024-09-10T18:18:32Z</cp:lastPrinted>
  <dcterms:created xsi:type="dcterms:W3CDTF">2025-07-07T19:06:51Z</dcterms:created>
  <dcterms:modified xsi:type="dcterms:W3CDTF">2025-11-23T18:00:00Z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